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 చెంత నేసువా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 Chentha Nesuvaa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సిల్వ చెంత నేసువా సొంపు మోరం ట్రోచితి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చేర్చి నన్ను నుంచు సూర్యతేజ స్ముండ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Silva Chentha Nesuvaa Sompu Moran Trochithi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Cherchi Nannu Nunchu Sooryatheja Smunda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కల్వరిన్‌ ప్రవించెడు 3. దేవ గొట్టె పిల్ల 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కాల్వలో నన్ముంచు. దీప్తి నాకు జూపు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Kalvarin Pravinchedu 3. Deva Gotte Pilla Eena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Kaalvalo Nanmunchu. Deepthi Naaku Joopu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"n సిల్వకే సిల్వకే నీ వధా ప్రభావముల్‌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చెల్లునా విముక్తి పావనుండ నేర్చు.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"N Silvake Silvake Nee Vadhaa Prabhaavamul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Chellunaa Vimukthi Paavanunda Nerchu.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చెల్వ మొప్ప నద్దరిన్‌ 4 నే నిరీక్షణంబుతో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జేర నాకు ముక్తి ॥ నెప్పు వేచి యుందున్‌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Chelva Moppa Naddarin 4 Ne Nireekshanambutho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Jera Naaku Mukthi ॥ Neppu Vechi Yundun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కంపితాత్ము నంధునై భూ నితాంత వారధిన్‌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కానలేక యుండ బూని యీది మన్లున్‌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Kampithaathmu Nandhunai Bhoo Nithaantha Vaaradhin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Kaanaleka Yunda Booni Yeedi Manlun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2026-08-11T18:52:48Z</dcterms:created>
  <dcterms:modified xsi:type="dcterms:W3CDTF">2026-08-11T18:52:48Z</dcterms:modified>
</cp:coreProperties>
</file>