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నేనొక నూతన క్రియను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Nenoka Noothana Kriyanu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నేనొక నూతన క్రియను చేయుచున్నాను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ఈనాడే అది మొలచును దాని నాలోచింపరా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Nenuoka Noothana Kriyanu Cheyuchunnanu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Eenaade Adi Molachunu Daani Naalochimparaa (2)  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అడవిలో త్రోవనుజేసి – ఎడారిలో నదులను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సమృద్ధిగా – ప్రవహింప జేసెదను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Adavilo Throvanujesi – Edaarilo Nadulanu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Samruddhigaa – Pravahimpa Jesedanu (2)  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ప్రజలు త్రాగుటకు – నేనరణ్యములో నదులు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సమృద్ధిగా పారునట్లు – సృష్టించెదను నేను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Prajalu Thraagutaku – Nenaranyamulo Nadulu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Samruddhigaa Paarunatlu – Srushtinchedanu Nenu (2)  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అరణ్యములో జంతువులు – క్రూరపక్షులు సర్పములు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ఘనపరచును స్తుతియించును – దీని నాలోచించుడి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Aranyamulo Janthuvulu – Kroorapakshulu Sarpamulu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Ghanaparachunu Stuthiyinchunu – Dini Naalochinchudi (2)  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సృష్టిగ నినుజేసి – నీ శాంతిని నదివలెజేసి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ననుజూచి మహిమపరచి – స్తుతిబాడ జేసెదను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Srushtiga Ninu Jesi – Nee Shaanthini Nadivale Jesi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Joochi Mahimaparachi – Sthuthi Baada Jesedanu (2)  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దేవుడనని దెలసి – నా కార్యములను నెరవేర్చి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ముందున్న వాటికన్న – ఘనకార్యములను జేతున్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Devudanani Delasi – Naa Kaaryamulanu Neraverchi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Mundunna Vaatikanna – Ghanakaryamulanu Jethun (2)  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మరుగైన మన్నానిచ్చి – మరితెల్లని రాతినిచ్చి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చెక్కెదనా రాతిమీద – నొక క్రొత్త నామమును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Marugaina Mannaanichchi – Mari Thellani Raathinichchi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Chekkedanaa Raathimeeda – Noka Krottha Naamamunu (2)       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భాగ్యంబులు – నరలోకములో మనకొసగెన్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కరుణాసంపన్నుడగు – మన ప్రభువునకు హల్లెలూయ (2)      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Bhaagyambulu – Naralokamulo Manakosagen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Karunaasampannudagu – Mana Prabhuvunaku Halleluya (2)        ||Idigo||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2026-02-25T09:19:08Z</dcterms:created>
  <dcterms:modified xsi:type="dcterms:W3CDTF">2026-02-25T09:19:08Z</dcterms:modified>
</cp:coreProperties>
</file>