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నాకెన్నో మేలులు చేసితివే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Naakenno Melulu Chesithive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రాజ్యమందు నను చేర్చుకొందువు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రానున్న రారాజువు – నా రాజువు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Raajyamandu Nanu Cherchukonduvu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Raanunna Raaraajuvu – Naa Raajuvu Neevu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వధువు సంఘమున నను చేర్చుకొన్నావు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కొన్నవాడవు – నా వరుడవు నీవు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Vadhuvu Sanghamuna Nanu Cherchukonnaavu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Konnavaadavu – Naa Varudavu Neevu (2)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నాకెన్నో మేలులు చేసితివే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నీకేమి చెల్లింతును – దేవా నీకేమి అర్పింతును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Naakenno Melulu Chesithive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Neekemi Chellinthunu – Devaa Neekemi Arpinthunu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యేసునాథా – కృతజ్ఞతా స్తుతులివే (2)         ||నాకెన్నో||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Yesunaathaa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 Sthuthulive (2)         ||Naakenno||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చేత నన్ను రక్షించినావే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కృపతో – నను బలపరచితివే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Chetha Nannu Rakshinchinaave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Vembadi Krupatho – Nanu Balaparachithive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ప్రేమించినావే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పాపమును కడిగి – పరిశద్ధపరచితివే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Preminchinaave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Paapamunu Kadigi – Parishuddhaparachithive (2)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నాకిక ఆశలు లేవనుకొనగా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నీవైతివే – ఆశలు తీర్చితివే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Naakika Aashalu Levanukonagaa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Neevaithive – Aashalu Theerchithive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నలుదిశల నన్ను భయమావరింప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పక్షమందుంటివే – నాకభయమిచ్చితివే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 Dishala Nannu Bhayamaavarimpa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Pakshamanduntive – Naakabhayamichchithive (2)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కాడి మోసి నా తోడు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 నీడలో – నను దాచియున్నావే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Kaadi Mosi Naa Thodu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 Needalo – Nanu Daachiyunnaave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కీడు నాకు రాకుండ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జాడలో నన్ను- నడిపించుచున్నావే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Keedu Naaku Raakunda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Jaadalo Nannu – Nadipinchuchunnaave (2)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2026-02-25T09:20:16Z</dcterms:created>
  <dcterms:modified xsi:type="dcterms:W3CDTF">2026-02-25T09:20:16Z</dcterms:modified>
</cp:coreProperties>
</file>