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పరిశుద్ధాత్ముండ ప్రభువా వరదా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Parishuddhaathmunda Prabhuvaa Varadaa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పరమ పారావతమా!-పక్షములు విప్పి మా - శిరములపైని చాంచి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నీ సంఘ - పరిశుద్దులకువలెనె - ధరనున్న మాకు నీ - వరముల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Parama Paaraavathamaa!-Pakshamulu Vippi Maa - Shiramulapaini Chaanchi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Nee Sanggha - Parishuddulakuvalene - Dharanunna Maaku Nee - Varamula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నిడుమయ్య 11పరిశుద్ధాత్ముంద||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Nidumayya 11Parishuddhaathmunda||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దివినుండి భువికి నా - రవముతో వీతెంచు -పవమానాకారుండవై = నవ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జన్మసం ప్రాక్తికవరోధమొనరించు - భవదుఃఖాంబుద పటలిం బాజం దోలుము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Divinundi Bhuviki Naa - Ravamutho Veethenchu -Pavamaanaakaarundavai = Nava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Janmasan Praakthikavarodhamonarinchu - Bhavaduhkhaambuda Patalin Baajan Dolumu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కృపచేం 11పరిశుద్ధాత్ముండ||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Krupachen 11Parishuddhaathmunda||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అందమౌ నీమోము - నందు జిందెడు తేజ-మందటు వీక్షింపగా = విందవై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 మా - డెందంబులకు నిత్యా - నందంబుంగూర్చి మా - వందనంబులు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Andamau Neemomu - Nandu Jindedu Theja-Mandatu Veekshimpagaa = Vindavai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 Maa - Dendambulaku Nithyaa - Nandambunggoorchi Maa - Vandanambulu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గొనుమా 1పరిశుద్ధాత్ముంద||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Gonumaa 1Parishuddhaathmunda||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పరిశుద్ధాత్ముండ ప్రభువ! - వరదా! మా హృదయమం - దిరముల వసి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యింపుమా = అరుదైన నీదివ్య - తరశక్తులను దాల్చి - త్వరగా మాపై దిగుమా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Parishuddhaathmunda Prabhuva! - Varadaa! Maa Hrudayaman - Diramula Vasi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Yimpumaa = Arudaina Needivya - Tharashakthulanu Daalchi - Thvaragaa Maapai Digumaa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కరుణాబ్లివె యిపుడు 1 పరిశుద్దాత్ముండ||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యణజా [్‌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Karunaablive Yipudu 1 Parishuddaathmunda||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Yanajaa [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 పరమండలాగ్నివై - యరుదెంచి మా హృదయాం - తర దురితతూలం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 Paramandalaagnivai - Yarudenchi Maa Hrudayaan - Thara Durithathoolan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బును = దరికొల్పి పరిశుద్ధ పజిచి మా యాత్మల మా-వరరక్షకునకు 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ర్పణ ముగా నిడుమయ్య 11 పరిశుద్ధాత్ముంద||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Bunu = Darikolpi Parishuddha Pajichi Maa Yaathmala Maa-Vararakshakunaku 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Rpana Mugaa Nidumayya 11 Parishuddhaathmunda||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కాంతులీనెడు దీప - కలికవైవచ్చి మా - స్వాంతంబులంగప్పిన = యంతు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 యవిద్యా - ధ్వాంతంబుం జోపి సు - స్వాంతులేగెడు సత్య - సరణిం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Kaanthuleenedu Deepa - Kalikavaivachchi Maa - Svaanthambulanggappina = Yanthu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 Yavidyaa - Dhvaanthambun Jopi Su - Svaanthulegedu Sathya - Saranin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జూపింపుమా 11 పరిశుద్ధాత్ముంద||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Joopimpumaa 11 Parishuddhaathmunda||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చలువం గూర్చెడు మంచు-జల్లురూపమున మ - మ్ముల నెల్ల దీవింపుమా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ఫలశూన్యంబైన యా - ఆత్మలకు నీ బల మొసంగి-ఫలవంతములుగ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Chaluvan Goorchedu Manchu-Jalluroopamuna Ma - Mmula Nella Deevimpumaa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Phalashoonyambaina Yaa - Aathmalaku Nee Bala Mosanggi-Phalavanthamuluga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గే-వలుండా యొనరింపుమా పరిశుద్దాత్ముండ||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Ge-Valundaa Yonarimpumaa Parishuddaathmunda||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2026-08-11T18:42:56Z</dcterms:created>
  <dcterms:modified xsi:type="dcterms:W3CDTF">2026-08-11T18:42:56Z</dcterms:modified>
</cp:coreProperties>
</file>