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Power in the Blood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do service for Jesus your King?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power in the blood, power in the blood;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live daily His praises to sing?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wonderful power in the blood.         ||There is power||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be free from the burden of sin?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power in the blood, power in the blood;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over evil a victory win?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wonderful power in the blood.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power, power, wonder-working power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power, power, wonder-working power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precious blood of the Lamb.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be free from your passion and pride?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power in the blood, power in the blood;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for a cleansing to Calvary’s tide;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wonderful power in the blood.       ||There is power||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be whiter, much whiter than snow?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power in the blood, power in the blood;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Sin-stains are lost in its life-giving flow;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There’s wonderful power in the blood.        ||There is power||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2026-02-25T09:33:52Z</dcterms:created>
  <dcterms:modified xsi:type="dcterms:W3CDTF">2026-02-25T09:33:52Z</dcterms:modified>
</cp:coreProperties>
</file>