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నరకమనునది నిరంతముండునయో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Narakamanunadi Niranthamundunayo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ఆరదు కొరుకుచుందురు - పండ్లు పట పట తిరిగితిరిగి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చూచుచుందురు -పరుగులెత్తక చుందురు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Aaradu Korukuchunduru - Pandlu Pata Pata Thirigithirigi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Choochuchunduru -Paruguleththaka Chunduru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నరకమనునది - నిరంతముండునయో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Narakamanunadi - Niranthamundunayo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ఘోరనరకము -నందు పాపులు బాథపడుదురయో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Ghoranarakamu -Nandu Paapulu Baathapadudurayo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మరియు నగ్ని పురుగులందున -కొరుకు చుండును తరుగులేకను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Mariyu Nagni Purugulanduna -Koruku Chundunu Tharugulekanu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ధరణికాదిది దరియుకాదు - మరణమెదకిన దొరకదందున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&amp; గప్పున రగులుచుండునయ్యో - ఆ ఘోరనరకము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Dharanikaadidi Dariyukaadu - Maranamedakina Dorakadanduna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&amp; Gappuna Raguluchundunayyo - Aa Ghoranarakamu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నిప్పులెగయుచు - పొంగుచుండునయ్యో మబ్బువలె పొగ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Nippulegayuchu - Pongguchundunayyo Mabbuvale Poga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పైకిలేచును - అబ్బా! అబ్బాని యేడ్చుచుందురు బొబ్బలిడు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Paikilechunu - Abbaa! Abbaani Yedchuchunduru Bobbalidu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దురు అడ్డమొచ్చెడి - అబ్బలెవరు కానరందున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Duru Addamochchedi - Abbalevaru Kaanaranduna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నోరులెత్తి కొట్టుకొందురయ్యో - ప్రభు యేసు క్రీస్తును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నమ్మనందుకు నొచ్చుకొందురయ్యో - పురుగు చావదు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Noruleththi Kottukondurayyo - Prabhu Yesu Kreesthunu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Nammananduku Nochchukondurayyo - Purugu Chaavadu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2026-08-11T18:46:22Z</dcterms:created>
  <dcterms:modified xsi:type="dcterms:W3CDTF">2026-08-11T18:46:22Z</dcterms:modified>
</cp:coreProperties>
</file>