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ఆహ్లాదకరమైన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సంతోషకరమైన క్రిస్మస్ (2)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Aahlaadhakaramaina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Santhoshakaramaina Christmas (2)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పుట్టిన రోజు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Puttina Roju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పండుగా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 నిండుగా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Pandugaa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 Nindugaa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హ్యాపీ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       ||నా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        ||Naa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పరలోకమునే విడిచెను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నను కరుణించెను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Paralokamune Vidichenu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Nanu Karuninchenu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 పాకలో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తొట్టిలో వింతగా (2)     ||హ్యాపీ||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 Paakalo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Thottilo Vinthagaa (2)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వారికి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ఇమ్ముగనిచ్చి బ్రోవఁగా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Vaariki Nemmadhi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Immuganichchi Brovagaa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వారిని పిలిచెను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భాగ్యమునివ్వగా (2)     ||హ్యాపీ||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Vaarini Pilichenu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Bhaagyamunivvagaa (2)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సంబరకరమైన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ఆనందకరమైన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Sambharakaramaina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Aanandhakaramaina Christmas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2026-02-25T09:19:49Z</dcterms:created>
  <dcterms:modified xsi:type="dcterms:W3CDTF">2026-02-25T09:19:49Z</dcterms:modified>
</cp:coreProperties>
</file>