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ఇమ్ముగ నీ సు దినంబు నుండి మిమ్ము నాశీర్వాదించెదను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Immuga Nee Su Dinambu Nundi Mimmu Naasheervaadinchedanu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 ఆజ్ఞలను - శిరసావహించి - దివ్యంబుగ నా-బ్రాహాము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హెబ్రోనులో గు-డారంబు వేసి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 Aagnalanu - Shirasaavahinchi - Divyambuga Naa-Braahaamu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Hebronulo Gu-Daarambu Vesi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కట్టెను బలిపీ-ఠము నాచోట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Kattenu Balipee-Thamu Naachota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నిండు మనస్సుతో - కాలేబు నిన్ను - దండిగ ననుస-రించగ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హెబ్రోనును తన - స్వాస్థ్యంబుగను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Nindu Manassutho - Kaalebu Ninnu - Dandiga Nanusa-Rinchaga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Hebronunu Thana - Svaasthyambuganu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సంభ్రముగ నొ-సంగినదాత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Sambhramuga No-Sangginadaatha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దావీదు రాజు - నీ సన్నిధిలో - దీనతతో మన-వి చేయ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హెబ్రోను పొమ్మని - సెలవిచ్చితివి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Daaveedu Raaju - Nee Sannidhilo - Deenathatho Mana-Vi Cheya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Hebronu Pommani - Selavichchithivi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ప్రభో కలుగు నీకు నిత్యమహిమ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Prabho Kalugu Neeku Nithyamahima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ఎల్లల నెల్ల - విశాల పరచి - కొల్లగ ప్రేమను - జూపి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ఎల్ల శక్తిని - జూపిన ప్రభో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Ellala Nella - Vishaala Parachi - Kollaga Premanu - Joopi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Ella Shakthini - Joopina Prabho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హల్లెలూయ నీకే - యేసు ప్రభో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Hallelooya Neeke - Yesu Prabho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ఇమ్ముగ నీ సు - దినంబు నుండి మిమ్ము నాశీర్వాదించెదను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Immuga Nee Su - Dinambu Nundi Mimmu Naasheervaadinchedanu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పొమ్మనిన ఓ మా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Pommanina O Maa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మునుపటి మందిర - మహిమను మించు - కడపటి మంది-ర మహిమ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ఈ స్థలమందు నా సమాధానం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Munupati Mandira - Mahimanu Minchu - Kadapati Mandi-Ra Mahima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Ee Sthalamandu Naa Samaadhaanan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ఎంతైన నిచ్చెద నంటివి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Enthaina Nichcheda Nantivi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అన్యజనులను కదిలింపగానే - అన్ని వస్తువులు తేబడును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వెండి బంగారము అన్నియు నావే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Anyajanulanu Kadilimpagaane - Anni Vasthuvulu Thebadunu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Vendi Banggaaramu Anniyu Naave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దండిగ నిచ్చెద నంటివి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Dandiga Nichcheda Nantivi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ఇంపుగ తొమ్మిదవ మాసమున - ఇరువది నాల్గ - వ దినము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మందిర ఆ-స్థి భారమును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Impuga Thommidava Maasamuna - Iruvadi Naalga - Va Dinamu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Mandira Aa-Sthi Bhaaramunu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వాజ్ఞాపించి - వేయించితివి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Vaagnaapinchi - Veyinchithivi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2026-08-11T18:38:08Z</dcterms:created>
  <dcterms:modified xsi:type="dcterms:W3CDTF">2026-08-11T18:38:08Z</dcterms:modified>
</cp:coreProperties>
</file>