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సంఘమొక్కటే, సార్వత్రిక సంఘమనెడి సంఘ మొక్కటే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Sangghamokkate, Saarvathrika Sangghamanedi Sanggha Mokkate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సంఘమే శరీరం శరీరమే సంఘం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దివ్య దృష్టాంతములతో నిండినది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Sangghame Shareeran Shareerame Sangghan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Divya Drushtaanthamulatho Nindinadi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ఇల్లాయన నివాసస్థలం - నవీన వరుడు రాజనగరము ఇల్లు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Illaayana Nivaasasthalan - Naveena Varudu Raajanagaramu Illu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ఇంటికి పునాది ఆధారమైనట్లు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ద్రాక్షవల్లిలో తీగెలు నిల్చునట్లు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Intiki Punaadi Aadhaaramainatlu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Draakshavallilo Theegelu Nilchunatlu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 శరీరమునకు తలవలె - భార్యకు భర్తవలె క్రీస్తునుగల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Nara Shareeramunaku Thalavale - Bhaaryaku Bharthavale Kreesthunugala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సార్వత్రిక సభను కానగ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కారణాన సైతాను కలవరమునొందె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Saarvathrika Sabhanu Kaanaga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Kaaranaana Saithaanu Kalavaramunonde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స్థల సంఘము ద్వారా సార్వత్రికమైన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సంఘమునుజూప వీలగు నిజము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Sthala Sangghamu Dvaaraa Saarvathrikamaina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Sangghamunujoopa Veelagu Nijamu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మరుజన్మ మొందినవారే యీ 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అసమాను డేసుడే యద్దాని శిరము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Marujanma Mondinavaare Yee Sangghamu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Asamaanu Desude Yaddaani Shiramu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యోగ్యముగా నైదుసేవల జేతుము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ముదమున పాడుము యేసుకు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Yogyamugaa Naidusevala Jethumu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Mudamuna Paadumu Yesuku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సంఘమొక్కటే (1)  - సార్వత్రిక (2) - సంఘమనెడి సంఘ మొక్కటే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Sangghamokkate (1)  - Saarvathrika (2) - Sangghamanedi Sanggha Mokkate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శిరస్సు నొకటే శరీర మొకటే - నిత్యశక్తి గల్గినట్టి సంఘమొక్కటే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Shirassu Nokate Shareera Mokate - Nithyashakthi Galginatti Sangghamokkate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 నరుని పేరులేని సంఘమిది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 సిద్ధాంతపు పేరులేని సంఘము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 Naruni Peruleni Sangghamidi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 Siddhaanthapu Peruleni Sangghamu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స్థానదినముల పేరు లేనిదిది - ఏలాటి పేరు వహించనియట్టి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Sthaanadinamula Peru Lenididi - Elaati Peru Vahinchaniyatti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యూదులని హెల్లేనీయులని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సున్నతిపొందియున్న లేకున్నను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Yoodulani Helleneeyulani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Sunnathipondiyunna Lekunnanu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దేశీయుడు పరదేశీయని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స్వాతంత్య్ర దాస్య స్త్రీ పురుషుడని 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Desheeyudu Paradesheeyani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Svaathanthyra Daasya Sthree Purushudani Leni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ఆత్మైక్యమను యేడు పేటలత్రాడు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తటిచే సంఘము కట్టబడెను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Aathmakyamanu Yedu Petalathraadu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Thatiche Sangghamu Kattabadenu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ఇట్టి జీవముకల్గి లోకమునకు - వేరైన జీవము జీవించుచున్నట్టి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Itti Jeevamukalgi Lokamunaku - Veraina Jeevamu Jeevinchuchunnatti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2026-08-11T18:45:18Z</dcterms:created>
  <dcterms:modified xsi:type="dcterms:W3CDTF">2026-08-11T18:45:18Z</dcterms:modified>
</cp:coreProperties>
</file>