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 నీతోనే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 Neethone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తొలకరి వర్షపు జల్లులలో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పొలములోని నాటితివి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Tholakari Varshapu Jallulalo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Polamulone Naatithivi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చిగురించాలని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పుష్పించాలని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Chigurinchaalani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Pushpinchaalani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వర్షముతో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సిద్ధపరచుచున్నావు నీ రాకడకై     ||నిరంతరం||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Varshamutho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Siddhaparachuchunnaavu Nee Raakadakai      ||Niranatharam||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 నీతోనే జీవించాలనే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నన్నిల బ్రతికించుచున్నది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 Neethone Jeevinchaalane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Nannila Brathikinchuchunnadi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ప్రాణేశ్వరా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సర్వస్వమా యేసయ్యా     ||నిరంతరం||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Praaneshwaraa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Sarvasvamaa Yesayyaa      ||Niranatharam||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నేనున్నప్పుడు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వెలుగు నాపై ఉదయించెను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Nenunnappudu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Velugu Naapai Udayinchenu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నేను వెలగాలని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 నాలో నిలవాలని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Nenu Velagaalani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 Naalo Nilavaalani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అభిషేకముతో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నింపుచున్నావు నీ రాకడకై     ||నిరంతరం||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Abhishekamutho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Nimpuchunnaavu Nee Raakadakai      ||Niranatharam||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 నేను కోల్పయినా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రక్తముతో కడిగితివి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 Nenu Kolpyinaa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Rakthamutho Kadigithivi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నేను నడవాలని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వలెనే నేను మారాలని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Nenu Nadavaalani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Valane Nenu Maaraalani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వరములతో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అలంకరించుచున్నావు నీ రాకడకై     ||నిరంతరం||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Varamulatho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Alankarinchuchunnaavu Nee Raakadakai      ||Niranatharam||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2026-02-25T09:20:09Z</dcterms:created>
  <dcterms:modified xsi:type="dcterms:W3CDTF">2026-02-25T09:20:09Z</dcterms:modified>
</cp:coreProperties>
</file>