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యేసుప్రభువే మహిమ నిరీక్షణ మనలో వున్నాడు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YesuPrabhuve Mahima Nireekshana Manalo Vunnaadu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యేసుప్రభువే మహిమ నిరీక్షణ మనలో ఉన్నాడు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YesuPrabhuve Mahima Nireekshana Manalo Unnaadu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జయధ్వనులతో హర్షించెదము (2) - ప్రభువే నిరీక్షణ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Jayadhvanulatho Harshinchedamu (2) - Prabhuve Nireekshana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ఈ నిరీక్షణచే రక్షణకలిగె విడిపించెను మనల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జీవపు నిరీక్షణ మనకిచ్చుటకు క్రొత్తజన్మను నొసగె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Ee Nireekshanache Rakshanakalige Vidipinchenu Manala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Jeevapu Nireekshana Manakichchutaku Kroththajanmanu Nosage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మనలనెంతో ప్రేమించి ప్రభువు శుభనిరీక్షణ నిచ్చె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అనంతకాల దయను జూపి ఆయనే స్థిరపరచెన్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Manalanentho Preminchi Prabhuvu Shubhanireekshana Nichche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Ananthakaala Dayanu Joopi Aayane Sthiraparachen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క్రీస్తేసే మనకు సర్వాధికారి మనమాయన గృహము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అంతమువరకు స్థిరముగ నిలిచి మనమానందింతుము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Kreesthese Manaku Sarvaadhikaari Manamaayana Gruhamu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Anthamuvaraku Sthiramuga Nilichi Manamaanandinthumu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ఈ నిరీక్షణను కలిగినవారే శుద్ధిపరచుకొందురు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సరిజేసికొనుడి ఆయనతో కూడ సమానులగునట్లు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Ee Nireekshananu Kaliginavaare Shuddhiparachukonduru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Sarijesikonudi Aayanatho Kooda Samaanulagunatlu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ప్రభువుయిచ్చిన ఈ నిరీక్షణ లంగరువంటిది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నిశ్చలముగా స్థిరముగ మిమ్ము ప్రభుచెంత చేర్చునుగా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Prabhuvuyichchina Ee Nireekshana Langgaruvantidi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Nishchalamugaa Sthiramuga Mimmu Prabhuchentha Cherchunugaa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ప్రభు యేసు మహిమతో - వచ్చునప్పుడు మనలను కొనిపోవును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శుభప్రదనిరీక్షణ కలిగిన మనము ఎదురుచూచెదము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Prabhu Yesu Mahimatho - Vachchunappudu Manalanu Konipovunu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Shubhapradanireekshana Kaligina Manamu Eduruchoochedamu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2026-08-11T18:51:42Z</dcterms:created>
  <dcterms:modified xsi:type="dcterms:W3CDTF">2026-08-11T18:51:42Z</dcterms:modified>
</cp:coreProperties>
</file>