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Whose Glory Fills the Skies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and more Thyself display,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Shining to the perfect day.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whose glory fills the skies,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true, the only Light,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 of Righteousness, arise,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Triumph o'er the shades of night;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Dayspring from on high, be near;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Daystar, in my heart appear.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and cheerless is the morn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Unaccompanied by Thee;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Joyless is the day's return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Thy mercy's beams I see;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they inward light impart,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Glad my eyes and warm my heart.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Visit, then, this soul of mine;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Pierce the gloom of sin and grief;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me, Radiancy Divine;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Scatter all my unbelief;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2026-08-24T07:33:30Z</dcterms:created>
  <dcterms:modified xsi:type="dcterms:W3CDTF">2026-08-24T07:33:30Z</dcterms:modified>
</cp:coreProperties>
</file>