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సిలువను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Siluvanu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సిలువను వ్రే-లాడు యేసయ్యను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లోకంబునకై – గోడు జెందె గదా       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Siluvanu Vre-laadu Yesayyanu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Lokambunakai – Godu Jende Gadaa         ||Choodare||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చేతులు చేసినట్టు – దోషంబులే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రాజు చేతులలో ఘోరంపు జీలలు       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Chethulu Chesinatti – Doshambule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Raaju Chethulalo Ghorampu Jeelalu         ||Choodare||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దురితంపు దలఁపులే – పరమ గురిని శిరముపై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నెనరు లేక మొత్తెనయ్యొ – ముండ్ల కిరీటమై       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Durithampu Dalapule – Parama Gurini Shiramupai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Nenaru Leka Motthenayyo – Mundla Kireetamai         ||Choodare||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పరుగెత్తి పాదములు – చేసిన పాపంబులు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రక్షకుని – పాదములలో మేకులు       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Parugetthi Paadamulu – Chesina Paapambulu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Rakshakuni – Paadamulalo Mekulu         ||Choodare||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పాపేఛ్చ తోడ గూడు – నాడు చెడ్డ పడకలే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గురుని ప్రక్కలోని – బల్లెంపు పోటులు       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Paapechcha Thoda Goodu – Naadu Chedda Padakale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Guruni Prakkaloni – Ballempu Potulu         ||Choodare||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2026-02-25T09:25:30Z</dcterms:created>
  <dcterms:modified xsi:type="dcterms:W3CDTF">2026-02-25T09:25:30Z</dcterms:modified>
</cp:coreProperties>
</file>