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నేడు యేసు లేచినాడు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Nedu Yesi Lechinaadu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ఇంకను తండ్రి యొద్దకు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త్వరగా వెళ్లిపోలేదు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Inkanu Thandri Yoddaku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Thvaragaa Vellipoledu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కనుక నన్ను ముట్టవద్దు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మరియమ్మ నన్ను ముట్టవద్దు           ||నేడు||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Kanuka Nannu Muttavaddu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Mariyamma Nannu Muttavaddu         ||Nedu||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నేడు యేసు లేచినాడు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నేడు యేసు లేచినాడు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Nedu Yesu Lechinaadu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Nedu Yesu Lechinaadu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మనమానందము నొందుదాము (2)      ||నేడు||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Manamaanandamu Nondudaamu (2)        ||Nedu||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పరలోకము నుండి దూతలు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దిగి వచ్చిరి సమాధికి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Paralokamu Nundi Doothalu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 Vachchiri Samaadhiki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భద్రముగా చేసిరిగా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 భద్రముగా చేసిరిగా         ||నేడు||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Bhadramugaa Chesirigaa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 Bhadramugaa Chesirigaa           ||Nedu||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మగ్దలేనే మరియ వేరొక మరియ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సుగంధ తైలము తెచ్చుకొని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Magdhalene Mariya Veroka Mariya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Sugandha Thailamu Thechchukoni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పూయుటకు వెళ్లిరిగా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 పూయుటకు వెళ్లిరిగా         ||నేడు||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Pooyutaku Vellirigaa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 Pooyutaku Vellirigaa         ||Nedu||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వేకువ జామున యేసు ప్రభుండు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తోటలో సంచరింపంగ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Vekuva Jaamuna Yesu Prabhundu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Thotalo Sancharimpanga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తోటమాలి అనుకొనెను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 తోటమాలి అనుకొనెను         ||నేడు||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Thotamaali Anukonenu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 Thotamaali Anukonenu          ||Nedu||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2026-02-25T09:16:11Z</dcterms:created>
  <dcterms:modified xsi:type="dcterms:W3CDTF">2026-02-25T09:16:11Z</dcterms:modified>
</cp:coreProperties>
</file>