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సకలేంద్రియములారా చాల మో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Sakalendriyamulaaraa Chaala Mo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మిపుడు జూపను - మనసులోపలి కన్ను విప్పెడి - దినము లివె చనుదెంచెం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జూడుండు || సకలేంద్రియములారా||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Mipudu Joopanu - Manasulopali Kannu Vippedi - Dinamu Live Chanudenchen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Joodundu || Sakalendriyamulaaraa||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_రసనేంద్రియము నీ *నీ -రసకాల మిదె వచ్చె - విసుకని మాటలనువెదజల్లి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నావు = పసం దరిగి ముది వైతి విపు డో - రసనమా యింకం దీరె నీ పని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_Rasanendriyamu Nee *Nee -Rasakaala Mide Vachche - Visukani Maatalanuvedajalli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Naavu = Pasan Darigi Mudi Vaithi Vipu Do - Rasanamaa Yingkan Deere Nee Pani -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'వెసను నే నిపు దేసుకరుణా - రసముం గ్రోలుచుం బ్రొద్దుం బుచ్చెద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1||సకలేంద్రియములారా||!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'Vesanu Ne Nipu Desukarunaa - Rasamun Groluchun Broddun Buchcheda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1||Sakalendriyamulaaraa||!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తను వాద్యంతము మూయం - త్వగింద్రియమా - నిను సోకునట్టి 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న్నియు గ్రహించితివి = మునుపుగల నీ జిగిబిగియు నణం - గెను గదా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Thanu Vaadyanthamu Mooyan - Thvagindriyamaa - Ninu Sokunatti 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Nniyu Grahinchithivi = Munupugala Nee Jigibigiyu Nanan - Genu Gadaa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వ్రేలాడెం దిత్తులు - చనుము నీ వెందైన నేనే - సుని స్వరూపముం దాల్బ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సకలేంద్రియములారా||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Vrelaaden Diththulu - Chanumu Nee Vendaina Nene - Suni Svaroopamun Daalba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Sakalendriyamulaaraa||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నీవు - కడు వాసనలం దగిలి - ప్రాణానిలము చేతం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బ్రబలితి వింకను = నాణెమైనవి విడును దుర్గం ధముల బాల్చడం బోదు వింక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Neevu - Kadu Vaasanalan Dagili - Praanaanilamu Chethan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Brabalithi Vingkanu = Naanemainavi Vidunu Durgan Dhamula Baalchadan Bodu Vingka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- యగు క్రీస్తుచేతను - మర్పింతును సుఖింతును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1||సకలేంద్రియుములారా||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- Yagu Kreesthuchethanu - Marpinthunu Sukhinthunu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1||Sakalendriyumulaaraa||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దవ్వు పయనంబు - నడిచి వచ్చితి నింక - నిడుపు లేదా త్రోవ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నికటమై వచ్చెన్‌ - నడుమ నడుమ నడ్డుపడియెడ - నిడుమ లన్నియు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Davvu Payanambu - Nadichi Vachchithi Ningka - Nidupu Ledaa Throva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Nikatamai Vachchen - Naduma Naduma Naddupadiyeda - Niduma Lanniyu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గడిచిపోయెను - జడుతు నా మృతి నదికి నా నా - వికుండు వచ్చెను నన్నుం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గావను ||సకలేంద్రియములారా||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Gadichipoyenu - Jaduthu Naa Mruthi Nadiki Naa Naa - Vikundu Vachchenu Nannun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Gaavanu ||Sakalendriyamulaaraa||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వెనుకం దీరిన మార్గ - మున కంటె ముందుండి - కనుపించు నా త్రోవ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కఠినమై యుండు = ఘన తరంగ ధ్వనుతో భీ - కర మరణ 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Venukan Deerina Maarga - Muna Kante Mundundi - Kanupinchu Naa Throva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Kathinamai Yundu = Ghana Tharangga Dhvanutho Bhee - Kara Marana Nadi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సకలేంద్రియములారా - చాల మో పని - నింక నన్ను విడిచిపోవు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టకు వేళయ్యెన్‌ = *చకిత *మృగ శాబకము పోలిక - నకట మోచేం జిక్కి 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Sakalendriyamulaaraa - Chaala Mo Pani - Ningka Nannu Vidichipovu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Taku Velayyen = *Chakitha *Mruga Shaabakamu Polika - Nakata Mochen Jikki Thini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చున్నది - క్షణము మాత్రమె దాని పని యా - వెనుక నావలి యొడ్డు జేరెద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1||సకలేంద్రియములారా||!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Chunnadi - Kshanamu Maathrame Daani Pani Yaa - Venuka Naavali Yoddu Jereda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1||Sakalendriyamulaaraa||!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క్రైస్తవ జీవితయాత్ర 375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Kraisthava Jeevithayaathra 375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&amp; సంపారంబునం - దేమి సౌఖ్యము గలదు - ఆశ మాత్రమె గాని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యది చిరము గాదు = యేసు క్రీస్తుండు తండ్రి దేవుండు - భాసురం బగు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&amp; Sampaarambunan - Demi Saukhyamu Galadu - Aasha Maathrame Gaani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Yadi Chiramu Gaadu = Yesu Kreesthundu Thandri Devundu - Bhaasuran Bagu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నిర్మలాత్మయు - దాసులకు దమ దివ్య మగు కృప - జేసి నిత్య నివాస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మిత్తురు సకలేంద్రియములారా||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Nirmalaathmayu - Daasulaku Dama Divya Magu Krupa - Jesi Nithya Nivaasa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Miththuru Sakalendriyamulaaraa||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-రి క దొలంగుండు యేసు నా ర - క్షకుండు వచ్చెను నన్ను - గావను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1||1సకలేంద్రియములారా||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-Ri Ka Dolanggundu Yesu Naa Ra - Kshakundu Vachchenu Nannu - Gaavanu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1||1Sakalendriyamulaaraa||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పంచేంద్రియములారా - బల ముడిగె మ కిపుడు - వంచన సేయ మి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వశముగా దింకను = మించి రెదిరింపలేరు ద- చూడుండు దేవ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Panchendriyamulaaraa - Bala Mudige Ma Kipudu - Vanchana Seya Mi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Vashamugaa Dingkanu = Minchi Redirimpaleru Da- Choodundu Deva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కృపలో - నుంచి ననుం గదలింప - కొంచెమగు పని కాదు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||1సకలేంద్రియములారా||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Krupalo - Nunchi Nanun Gadalimpa - Konchemagu Pani Kaadu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||1Sakalendriyamulaaraa||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భయపడి. "లేడిపిల్ల.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Bhayapadi. "Ledipilla.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శ్రవణేంద్రియము. నీదు - శక్తి తగ్గుచు వచ్చె - వివిధవార్తలు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విను చుంటి వెంతో = చెవుడు నీకిపు డనుసరించెను - చేవ తణిగెను జరిగి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Shravanendriyamu. Needu - Shakthi Thagguchu Vachche - Vividhavaarthalu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Vinu Chunti Ventho = Chevudu Neekipu Danusarinchenu - Cheva Thanigenu Jarigi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పొమ్మింక- సవినయంబుగ యేసు క్రీస్తుని - శబ్ద మాలించెదను సుఖ మది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1||సకలేంద్రియములారా||!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Pommingka- Savinayambuga Yesu Kreesthuni - Shabda Maalinchedanu Sukha Madi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1||Sakalendriyamulaaraa||!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కనులారా మి వెల్లు - క్రమముగ 'క్షీణించె- మును జూచు చూడ్మిలో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ముసు కయ్యె నింకను = ఘనముగల దేవుని కుమారుండు - తన కృపాసన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Kanulaaraa Mi Vellu - Kramamuga 'Ksheeninche- Munu Joochu Choodmilo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Musu Kayye Ningkanu = Ghanamugala Devuni Kumaarundu - Thana Krupaasana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2026-08-11T18:44:48Z</dcterms:created>
  <dcterms:modified xsi:type="dcterms:W3CDTF">2026-08-11T18:44:48Z</dcterms:modified>
</cp:coreProperties>
</file>