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బాలకా నీ వర్తనము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Baalakaa Nee Varthanamu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పెంచికయ్యిను - గోడు చెందడె హంతయై ||||బాలకా||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జత గూడిమాడి - చెలిమిచేయుట తగదురా - పలువల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Penchikayyinu - Godu Chendade Hanthayai ||||Baalakaa||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8. Jatha Goodimaadi - Chelimicheyuta Thagaduraa - Paluvala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సాంగత్యమున రెహ - బాము భంగము నొందండే || బాలకా||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బాలుడా నీ తరుణ హృదయము - ్రభున కప్పగింపరా - శీల సౌష్టవ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Saanggathyamuna Reha - Baamu Bhanggamu Nondande || Baalakaa||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9. Baaludaa Nee Tharuna Hrudayamu - ్Rabhuna Kappagimparaa - Sheela Saushtava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మొదవునీ కా - శీస్సులును జేకూరురా ||||బాలకా||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Modavunee Kaa - Sheessulunu Jekooruraa ||||Baalakaa||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బాలకా నీ వర్తనము గా - పాడుకొని జీవింపరా మేలులుకుం బలు కీడు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లకునదె - మూలమనిగమనింపరా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Baalakaa Nee Varthanamu Gaa - Paadukoni Jeevimparaa Melulukun Balu Keedu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Lakunade - Moolamanigamanimparaa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తప్పినడువకు - తల్లిదండ్రుల యానతి - తప్పిపోయిన సుతుండు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పడిన - తిప్పలు నీ వెటుంగవా? || బాలకా||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. Thappinaduvaku - Thallidandrula Yaanathi - Thappipoyina Suthundu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Padina - Thippalu Nee Vetunggavaa? || Baalakaa||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_గోలచేయుచుం బెద్దలనుగని - మేలమాడుట తగదురా - బాలురా యెొలిషాను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నవ్వి - ప్రాణగొడ్డమునొందరే | బాలకా||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_Golacheyuchun Beddalanugani - Melamaaduta Thagaduraa - Baaluraa YeొLishaanu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Navvi - Praanagoddamunondare | Baalakaa||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పరులకెగ్గానరింపంబోకుము - దొరలునదినీ మాందనే - పరునికై హామాను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నిల్చిన - కొణంత నతండే వ్రేలండే || బాలకా!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Parulakeggaanarimpambokumu - Doralunadinee Maandane - Parunikai Haamaanu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Nilchina - Konantha Nathande Vrelande || Baalakaa!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కార్యంబుతుదకుం - బట్టి కుడుపకపోదురా - మిట్టిపడిన రాణి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లెట్టులీల్లెనొ తెలియదా? ||||బాలకా||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Kaaryambuthudakun - Batti Kudupakapoduraa - Mittipadina Raani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Lettuleelleno Theliyadaa? ||||Baalakaa||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యువజనులు 407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_వగవకుము పరధనముంగనియది - తెగులులేని బాధరా - సుగతిగనెనె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Yuvajanulu 407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_Vagavakumu Paradhanamungganiyadi - Thegululeni Baadharaa - Sugathiganene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యాహబుతా - శునకముల కాహారమై? || బాలకా||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_ఆన్ఫతంబులాడకుము దే - హాంతమైన నేమిరా? - ఆన్ఫతము చేనని యాతన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Yaahabuthaa - Shunakamula Kaahaaramai? || Baalakaa||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_Aanphathambulaadakumu De - Haanthamaina Nemiraa? - Aanphathamu Chenani Yaathana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యాలితో సహకూలండే || బాలకా||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కోపమునకాస్పదమునీయం - గోరకుము మదినెన్నడు - కోప జ్వాలలు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Yaalitho Sahakoolande || Baalakaa||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Kopamunakaaspadamuneeyan - Gorakumu Madinennadu - Kopa Jvaalalu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2026-08-11T18:45:13Z</dcterms:created>
  <dcterms:modified xsi:type="dcterms:W3CDTF">2026-08-11T18:45:13Z</dcterms:modified>
</cp:coreProperties>
</file>