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కృపాసింహాసనుండా అల్ఫా ఓమేగా నీవేగా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Krupasinhaasanundaa Alphaa Omegaa Neevegaa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తండ్రికి ప్రియుడేసు - అండగ నుండెను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తండ్రికి ప్రియుడేసు - మెండుగ నాత్మతో నిండెన్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Thandriki Priyudesu - Andaga Nundenu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Thandriki Priyudesu - Menduga Naathmatho Ninden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సిలువపై ప్రాణమిడెను - విలువ సమాధి నుంచబడె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సిలువపై ప్రాణమిడెను - గెలిచి లేచె సజీవుండై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Siluvapai Praanamidenu - Viluva Samaadhi Nunchabade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Siluvapai Praanamidenu - Gelichi Leche Sajeevundai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ఘనుడైన ప్రియుడేసు - దీనుల యాదరించును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ఘనుడైన ప్రియుడేసు - వినయముతో మనలను పిలిచెన్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Ghanudaina Priyudesu - Deenula Yaadarinchunu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Ghanudaina Priyudesu - Vinayamutho Manalanu Pilichen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ఉల్లంబులు రంజిల్లె - ఎల్లప్పుడు ప్రభు మనతో నుండ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ఉల్లంబులు రంజిల్లె - హల్లెలూయ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Ullambulu Ranjille - Ellappudu Prabhu Manatho Nunda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Ullambulu Ranjille - Hallelooya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కృపాసింహాసనుండా (1)- అల్ఫా ఓమేగా నీవేగా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Krupasinhaasanundaa (1)- Alphaa Omegaa Neevegaa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కృపాసింహాసనుండా  -  కృపా దాపునజేరి నుతించెద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Krupasinhaasanundaa  -  Krupa Daapunajeri Nuthincheda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ఇదిగో సమస్తమును - నూతనముగ చేయుచున్నాను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ఇదిగో సమస్తమును (1) - మోదంబు గలుగజేసెద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Idigo Samasthamunu - Noothanamuga Cheyuchunnaanu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Idigo Samasthamunu (1) - Modambu Galugajeseda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దైవవాక్యము గైకొని - జీవించిజయించువాని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దైవవాక్యము గైకొని - దేవాలయ స్తంభముగా జేతున్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Daivavaakyamu Gaikoni - Jeevinchijayinchuvaani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Daivavaakyamu Gaikoni - Devaalaya Sthambhamugaa Jethun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దావీదు తాళము గలిగి - నా దేవుని పేరు వ్రాసెద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దావీదు తాళము గలిగి - దావీదు జీవింపజేతున్ నెపుడచట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Daaveedu Thaalamu Galigi - Naa Devuni Peru Vraaseda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Daaveedu Thaalamu Galigi - Daaveedu Jeevimpajethun Nepudachata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సత్యస్వరూపిని నా - క్రొత్త పేరు వాని పై వ్రాతున్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సత్యస్వరూపిని నా - సత్యమునందు నడిపింతున్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Sathyasvaroopini Naa - Kroththa Peru Vaani Pai Vraathun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Sathyasvaroopini Naa - Sathyamunandu Nadipinthun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పరలోకమును దిగివచ్చు - పరిశుద్ధ పట్టాణము పేరు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పరలోకమును దిగివచ్చు - మురియుచు వానిపై వ్రాతున్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Paralokamunu Digivachchu - Parishuddha Pattaanamu Peru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Paralokamunu Digivachchu - Muriyuchu Vaanipai Vraathun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ఉత్తముడు యెహోవా - క్రొత్తగీతము పాడుడి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ఉత్తముడు యెహోవా - పుత్రుడేసుని మన కొసగెన్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Uththamudu Yehovaa - Kroththageethamu Paadudi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Uththamudu Yehovaa - Puthrudesuni Mana Kosagen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2026-08-11T18:40:25Z</dcterms:created>
  <dcterms:modified xsi:type="dcterms:W3CDTF">2026-08-11T18:40:25Z</dcterms:modified>
</cp:coreProperties>
</file>