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ప్రభువా ఉజ్జీవము నిమ్ము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Prabhuvaa Ujjeevamu Nimmu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ఆత్మ ఉజ్జీవ జ్వాలలు జగమున - కదలింపగ వ్యాపింప జేయుము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హృదయమును ఫలియింప చేయుము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Aathma Ujjeeva Jvaalalu Jagamuna - Kadalimpaga Vyaapimpa Jeyumu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Hrudayamunu Phaliyimpa Cheyumu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ప్రభువా ఉజ్జీవము నిమ్ము (2)  - విరిగిన మనస్సుతో నే వేడెదను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Prabhuvaa Ujjeevamu Nimmu (2)  - Virigina Manassutho Ne Vededanu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ప్రభువా ఉజ్జీవము నిమ్ము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Prabhuvaa Ujjeevamu Nimmu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కోల్పోయితిని మొదటి ప్రేమను - చల్లారిపోయె నీ ప్రేమ నాలో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నాలో నిలుపుము నీదు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Kolpoyithini Modati Premanu - Challaaripoye Nee Prema Naalo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Naalo Nilupumu Needu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పడినవారి యాశ్రయమా - విడువ బడిన వారి సహాయుండా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గాయపు చేతితో లేపుమా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Padinavaari Yaashrayamaa - Viduva Badina Vaari Sahaayundaa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Gaayapu Chethitho Lepumaa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శత్రుని యురిలో చిక్కియున్నాను - నాదు బంధకమును తెంపుము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ఆనందము నిమ్ము మరల నాకు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Shathruni Yurilo Chikkiyunnaanu - Naadu Bandhakamunu Thempumu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Aanandamu Nimmu Marala Naaku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దోషిని నేను నీకు సఖులకు - అడుగుచుంటిని మన్నన మిమ్ము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కడుగుము నీదు రక్తములోన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Doshini Nenu Neeku Sakhulaku - Aduguchuntini Mannana Mimmu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Kadugumu Needu Rakthamulona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ఐక్యతయే నా యభిలాష - నాదు చేదును తొలగించుము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శత్రుని శక్తిని ఓడించుము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Aikyathaye Naa Yabhilaasha - Naadu Chedunu Tholaginchumu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Shathruni Shakthini Odinchumu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పడిన సాక్ష్యము లేపెడి ప్రభువా - వడిగా నీదు ఉజ్జీవము నిమ్ము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బూడిద చేయుము నాలోని మన్షున్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Padina Saakshyamu Lepedi Prabhuvaa - Vadigaa Needu Ujjeevamu Nimmu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Boodida Cheyumu Naaloni Manshun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2026-08-11T18:40:12Z</dcterms:created>
  <dcterms:modified xsi:type="dcterms:W3CDTF">2026-08-11T18:40:12Z</dcterms:modified>
</cp:coreProperties>
</file>