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Wise Man Built His House Upon the Rock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wise man built his house upon the rock,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wise man built his house upon the rock,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wise man built his house upon the rock,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wise man built his house upon the rock,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wise man built his house upon the rock,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wise man built his house upon the rock,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rains came tumbling down.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rains came tumbling down.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house on the rock stood firm.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house on the rock stood firm.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foolish man built his house upon the sand,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foolish man built his house upon the sand,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foolish man built his house upon the sand,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foolish man built his house upon the sand,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foolish man built his house upon the sand,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foolish man built his house upon the sand,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rains came tumbling down.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rains came tumbling down.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rains came down and the floods came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house on the sand went splat!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house on the sand went splat!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build your life on the Lord Jesus Christ,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build your life on the Lord Jesus Christ,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build your life on the Lord Jesus Christ,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build your life on the Lord Jesus Christ,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build your life on the Lord Jesus Christ,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build your life on the Lord Jesus Christ,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blessings will come down.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blessings will come down.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blessings come down as your prayers go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blessings come down as your prayers go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blessings come down as your prayers go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blessings come down as your prayers go up,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blessings come down as your prayers go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blessings come down as your prayers go up,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build your life on the Lord.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build your life on the Lord.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2026-09-28T23:59:03Z</dcterms:created>
  <dcterms:modified xsi:type="dcterms:W3CDTF">2026-09-28T23:59:03Z</dcterms:modified>
</cp:coreProperties>
</file>