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స్తుతించెదను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Sthuthinchedanu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ప్రేమతో కౌగిలించెను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ఎంచలేని మేళ్ళతో నన్ను నింపెను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Prematho Kougilinchenu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Enchaleni Mellatho Nannu Nimpenu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మహామహుండు మహిమ ప్రధానుడు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మహిమతో వచ్చును మేఘముపై (2)     ||నే స్తుతించెదను||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Mahaamahundu Mahima Pradhaanudu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Mahimatho Vachchunu Meghamupai (2)      ||Ne Sthuthinchedanu||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రాజాధిరాజు ప్రభు యేసే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దేవాదిదేవుడు మన యేసే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 Raaju Prabhu Yese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Devaadhi Devudu Mana Yese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పరమందు దూతలు యిహమందు నరులు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పాడుడి ప్రభునకు హల్లెలూయా (2)     ||నే స్తుతించెదను||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Paramandu Doothalu Ihamandu Narulu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Paadudi Prabhunaku Hallelujah (2)      ||Ne Sthuthinchedanu||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స్తుతించెదను యేసు నామమును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భజించెదను క్రీస్తు నామమును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Sthuthinchedan Yesu Naamamunu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Bhajinchedanu Kreesthu Naamamunu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స్తుతికి యేసే యోగ్యుడని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 నిత్యం నే స్తుతించెదను      ||నే స్తుతించెదను||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Sthuthiki Yese Yogyudani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 Nithyam Ne Sthuthinchedanu     ||Ne Sthuthinchedanu||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ప్రభు కృప ప్రేమ కనికరముల్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వర్ణింప నెవ్వరికి తరమౌనా?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Prabhu Krupa Prema Kanikaramul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Varnimpa Nevvariki Tharamounaa?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నన్ను రక్షించుటకై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చూపెను ప్రేమనపారముగా (2)     ||నే స్తుతించెదను||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Nannu Rakshinchutakai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Choopenu Premanapaaramugaa (2)      ||Ne Sthuthinchedanu||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పాపములన్నియు బాపుటకై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శాపములన్నియు మాపుటకై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Paapamulanniyu Baaputakai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Shaapamulanniyu Maaputakai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పాపమెరుగని ఆ పావనుడు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శాపగ్రాహియై చావొందెను (2)     ||నే స్తుతించెదను||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Paapamerugani Aa Paavanudu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ShaapaGraahiyai Chaavondenu (2)      ||Ne Sthuthinchedanu||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కాలముల యందున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 కాలముల యందున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 Kaalamula Yanduna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Vedhana Kaalamula Yanduna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నాధుడు యేసు మనతోడనుండ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అంతమేగా మన చింతలకు (2)     ||నే స్తుతించెదను||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Naathudu Yesu Mana Thoda Nunda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Anthamegaa Mana Chinthalaku (2)      ||Ne Sthuthinchedanu||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2026-02-25T09:17:08Z</dcterms:created>
  <dcterms:modified xsi:type="dcterms:W3CDTF">2026-02-25T09:17:08Z</dcterms:modified>
</cp:coreProperties>
</file>