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 యాత్రలో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 Yaathralo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ముందున్న సంతోషము తలంచి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నిందలను సహించి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Mundunna Santhoshamu Thalanchi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Nindalanu Sahinchi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సిలువను నే మోయుటకై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నాకీయుము (2)     ||నా జీవిత||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Siluvanu Ne Moyutakai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Naakeeyumu (2)     ||Naa Jeevitha||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సీయోను యొక్క ఆలోచనతో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సదా నడిపించుము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Seeyonu Yokka Aalochanatho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Sadaa Nadipinchumu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మహిమలో నీతోనే నిల్చుటకు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తండ్రి దయచూపుము (2)     ||నా జీవిత||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Mahimalo Neethone Nilchutaku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Thandri Dayachoopumu (2)     ||Naa Jeevitha||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 యాత్రలో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నీ పాదమే శరణం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 Yaathralo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Nee Paadame Sharanam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లోకమునందు నీవు తప్ప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వేరే ఆశ్రయం లేదు (2)       ||నా జీవిత||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Lokamu Nandu Neevu Thappa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Vere Aashrayam Ledu (2)     ||Naa Jeevitha||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పలు విధ శోధన కష్టములు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ఆవరించియుండగా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Palu Vidha Shodhana Kashtamulu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Aavarinchiyundagaa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కలత చెందుచున్న హృదయమును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కదలక కాపాడుము (2)       ||నా జీవిత||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Kalatha Chenduchunna Hrudayamunu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Kadalaka Kaapaadumu (2)     ||Naa Jeevitha||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సన్నిధిలో సంపూర్ణమైన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సంతోషము కలదు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Sannidhilo Sampoornamaina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Santhoshamu Kaladu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కుడి హస్తములో నిత్యమున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సుఖ క్షేమముగా (2)       ||నా జీవిత||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Kudi Hasthamulo Nithyamuna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Sukha Kshemamegaa (2)     ||Naa Jeevitha||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లోక నటన ఆశలన్నియు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తరిగిపోవుచుండగా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Loka Natana Aashalanniyu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Tharigipovuchundagaa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మారని వాగ్ధానములన్నియు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నమ్మి సాగెదను(2)       ||నా జీవిత||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Maarani Vaagdhaanamulanniyu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Nammi Saagedunu (2)     ||Naa Jeevitha||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2026-02-25T09:21:18Z</dcterms:created>
  <dcterms:modified xsi:type="dcterms:W3CDTF">2026-02-25T09:21:18Z</dcterms:modified>
</cp:coreProperties>
</file>