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మహిమయుతుడు మా యేసు రాజు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Mahimayuthudu Maa Yesu Raaju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వేయేండ్ల రాజ్యమున భూలోక రాజ్యములు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తీరిన పిదప మిత్రునితో మేము - జయప్రదులమై నిత్యమేలుదుము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Veyendla Raajyamuna Bhooloka Raajyamulu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Theerina Pidapa Mithrunitho Memu - Jayapradulamai Nithyameludumu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... ఆనందము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... Aanandamu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మహిమయుతుడు మా యేసు రాజు - మహిమదూత సైన్యము తోడ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Mahimayuthudu Maa Yesu Raaju - Mahimadootha Sainyamu Thoda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ఇహకు వచ్చున్ మహానందము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Ihaku Vachchun Mahaanandamu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ఇమ్మహి అతిశయిల్లు - దూతలు ఆర్భటించ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దూత వెల్గుతోడ మేఘముపై యేసు (2)- సమ్మతిన్ రాగా సంధింతుము వేగ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Immahi Athishayillu - Doothalu Aarbhatincha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Dootha Velguthoda Meghamupai Yesu (2)- Sammathin Raagaa Sandhinthumu Vega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... ఆనందము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... Aanandamu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బూరశబ్దించగానే - వాంచలు తీరుటకు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మిత్రునిచెంత భక్తులందరు చెరి - హర్షంబుతోడ పాడి స్తుతింతుము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Boorashabdinchagaane - Vaanchalu Theerutaku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Mithrunichentha Bhakthulandaru Cheri - Harshambuthoda Paadi Sthuthinthumu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... ఆనందము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... Aanandamu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భూమి గోత్రములును - దేశాధికారులును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ఇమ్మానుయేలుచే న్యాయ తీర్పుపొంద - ఇమ్ముగ మేమును చేరుదు మచ్చట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Bhoomi Gothramulunu - Deshaadhikaarulunu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Immaanuyeluche Nyaaya Theerpuponda - Immuga Memunu Cherudu Machchata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... ఆనందము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... Aanandamu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2026-08-11T18:49:14Z</dcterms:created>
  <dcterms:modified xsi:type="dcterms:W3CDTF">2026-08-11T18:49:14Z</dcterms:modified>
</cp:coreProperties>
</file>