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రానైయున్నాడు వేగ – మేఘముపై విభుడే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పరమ గృహమునకు తోడ్కొని వెళ్ళును         ||నా ప్రియుడు||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Penta Kuppapai Nundi – Levanetthenu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Kadigi Thanadu Odilo Cherchi Preminchen       ||Naa Priyudu||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ప్రియుడు యేసు – నా ప్రియుడు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వ్రేలాడే సిలువలో ప్రాణమే బలి చేసెనిల (2)         ||నా ప్రియుడు||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Priyudu Yesu – Naa Priyudu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Vrelaade Siluvalo Praaname Bali Chesenila (2)       ||Naa Priyudu||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మెల్లని చల్లని స్వరమే వినబడెను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తండ్రీ వీరేమి చేయుచున్నారో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Mellani Challani Swarame Vinabadenu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Thandree Veeremi Cheyuchunnaaro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ఎరుగరు గనుక క్షమించుమనెన్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ప్రియ స్వరమే నా ప్రభు స్వరమే         ||నా ప్రియుడు||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Erugaru Ganuka Kshaminchumanen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Priya Swarame Naa Prabhu Swarame       ||Naa Priyudu||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అతని ప్రేమ మధురం మధురం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ఎన్నటికీ నే మరువలేను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Athani Prema Madhuram Madhuram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Ennatiki Ne Maruvalenu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ధారబోసెను జీవం – నాకిచ్చె నిత్య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శాపమంతా బాపి నను దీవించెనుగా         ||నా ప్రియుడు||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Dhaarabosenu Jeevam – Naakichche Nithya Jeevam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Shaapamanthaa Baapi Nanu Deevinchenugaa       ||Naa Priyudu||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వీపంతా దున్నబడె నాగలితో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కారె రక్త వరదల్ కనుమా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Veepanthaa Dunnabade Naagalitho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Kaare Raktha Varadal Kanumaa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రక్తంలో రక్షణ – యేసు రక్తంలో స్వస్థత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మరణించి తిరిగి లేచె సజీవునిగా         ||నా ప్రియుడు||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Rakthamlo Rakshana – Yesu Rakthamlo Swasthatha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Naakai Maraninchi Thirigi Leche Sajeevunigaa       ||Naa Priyudu||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 కుడి పార్శ్వమున కూర్చుండి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నాకై విన్నతి చేయుచున్నాడు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Premaye Leka Ne Kumuluchunda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Cherenu Vibhde Naa Cheruvan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2026-02-25T09:15:22Z</dcterms:created>
  <dcterms:modified xsi:type="dcterms:W3CDTF">2026-02-25T09:15:22Z</dcterms:modified>
</cp:coreProperties>
</file>