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జీవము నాకు నివ్వ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Jeevamu Naaku Nivva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నరులెల్లరు నన్ను విడిచినను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శరీరము కుళ్ళి కృశించినను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Narulellaru Nannu Vidichinanu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Shareeramu Kulli Krushinchinanu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హరించినన్ నా ఐశ్వర్యము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విరోధివలె నన్ను విడచినను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Harinchinan Naa Aishwaryamu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Virodhivale Nannu Vidachinanu 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జీవము నాకు నివ్వ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తిరిగి లేచెను నాతో నుండ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Jeevamu Naaku Nivva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Thirigi Lechenu Naatho Nunda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నిరంతరము నన్ను నడిపించును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మరల వచ్చి యేసు కొని పోవును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Nirantharamu Nannu Nadipinchunu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Marala Vachchi Yesu Konipovunu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చాలును – యేసు చాలును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 సమయమైన యే స్థితికైన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Chaalunu – Yesu Chaalunu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Samayamaina Ae Sthithikaina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జీవితములో యేసు చాలును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Jeevithamulo Yesu Chaalunu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శోధనలధికమైన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సొమ్మసిల్లక సాగి వెళ్ళెదను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 Shodhanaladhikamaina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Sommasillaka Saagi Velledanu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 శరీరము లాగినను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లోబడక నేను వెళ్ళెదను     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 Shareeramu Laaginanu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Lobadaka Nenu Velledanu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పచ్చిక బయలులో పరుండజేయున్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జలము చెంత నడిపించును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Pachchika Bayalulo Parundajeyun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Jalamu Chentha Nadipinchunu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అనిశము ప్రాణము తృప్తిపరచున్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లోయలో నన్ను కాపాడును   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Anishamu Praanamu Thrupthi Parachun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Loyalo Nannu Kaapaadunu             ||Yesu||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2026-02-25T09:15:20Z</dcterms:created>
  <dcterms:modified xsi:type="dcterms:W3CDTF">2026-02-25T09:15:20Z</dcterms:modified>
</cp:coreProperties>
</file>