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పాడుడి – రక్షకున్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 – Rakshakun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పాడుడి – రక్షకున్ స్తుతించుడి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ప్రభుండు పుట్టెను – బెత్లెహేము నందున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 – Rakshakun Sthuthinchudi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Prabhundu Puttenu – Bethlahemu Nanduna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భూజనంబు కెల్లను – సౌఖ్య సంభ్రమాయెను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ఆకసంబు నందున – మ్రోగు పాట చాటుడి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Bhoojanambu Kellanu – Soukhya Sambhramaayenu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Aakasambu Nanduna – Mrogu Paata Chaatudi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పాడుడి – రక్షకున్ స్తుతించుడి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 – Rakshakun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ఊర్ధ్వ లోకమందున  – గొల్వగాను శుద్దులు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అంత్య కాలమందున – కన్య గర్భమందున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Oordhva Lokamanduna – Golvagaanu Shudhdhulu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Anthya Kaalamanduna – Kanya Garbhamanduna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బుట్టినట్టి రక్షకా – ఓ ఇమ్మానుయేల్ ప్రభో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నరావతారుడా – నిన్ను నెన్న శక్యమా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Buttinatti Rakshakaa – O Immaanuyel Prabho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Naraavathaarudaa – Ninnu Nenna Shakyamaa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దూత పాట పాడుడి – రక్షకున్ స్తుతించుడి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Dootha Paata Paadudi – Rakshakun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రావే నీతి సూర్యుడా – రావే దేవా పుత్రుడా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రాక వల్లను – లోక సౌఖ్య మాయెను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Raave Neethi Sooryudaa – Raave Deva Puthrudaa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Raaka Vallanu – Loka Soukhya Maayenu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 నివాసులందరూ – మృత్యు భీతి గెల్తురు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నమ్ము వారికి – ఆత్మ శుద్ది కల్గును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Nivaasulandaru – Mruthyu Bheethi Gelthuru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Nammu Vaariki – Aathma Shudhdhi Kalgunu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2026-02-25T09:27:41Z</dcterms:created>
  <dcterms:modified xsi:type="dcterms:W3CDTF">2026-02-25T09:27:41Z</dcterms:modified>
</cp:coreProperties>
</file>