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రాజుగ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Raajuga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రాజుగ యేసు ప్రభుండు -రయమున రానై 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Raajuga Yesu Prabhundu -Rayamuna Raanai 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రక్షణాలంకారముతో - తక్షణమే సిద్ధపడుడి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అక్షయుడగు నా రక్షకుని - నిరీక్షణతో వేడండి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Rakshanaalangkaaramutho - Thakshaname Siddhapadudi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Akshayudagu Naa Rakshakuni - Nireekshanatho Vedandi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ప్రభు యేసుని రక్తము - మన పాపములను పోగొట్టి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ప్రభురాకడ మనకెంతో - మహిమానందము కలిగించున్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Prabhu Yesuni Rakthamu - Mana Paapamulanu Pogotti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Prabhuraakada Manakentho - Mahimaanandamu Kaliginchun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మొదట గొఱ్ఱెపిల్ల వలె - నొదిగి వచ్చెను మన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కొదమసింహముగా వచ్చును - గుండెదిగులు పాపికి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Modata Gorrepilla Vale - Nodigi Vachchenu Mana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Kodamasinhamugaa Vachchunu - Gundedigulu Paapiki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గురుతులన్నియు జరుగుచుండ - సరిగా చూడుము విశ్వాసి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త్వరపడుము నీ ప్రభుని జూడ - కరములెత్తి ప్రార్థించు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Guruthulanniyu Jaruguchunda - Sarigaa Choodumu Vishvaasi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Thvarapadumu Nee Prabhuni Jooda - Karamuleththi Praarthinchu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ఎల్లరు క్రీస్తుని రాకను - ఉల్లాసముతో కోరుచు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పాటలు పాడి - ఎల్లప్పుడు స్తుతియించెదము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Ellaru Kreesthuni Raakanu - Ullaasamutho Koruchu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Paatalu Paadi - Ellappudu Sthuthiyinchedamu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2026-08-11T18:41:04Z</dcterms:created>
  <dcterms:modified xsi:type="dcterms:W3CDTF">2026-08-11T18:41:04Z</dcterms:modified>
</cp:coreProperties>
</file>