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పాడనా మౌనముగానే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Paadanaa Mounamugaane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ఆలయమై నీ మహిమను నేను కప్పుకొంటిని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తైలాభిషేకము నిండెనే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Aalayamai Nee Mahimanu Nenu Kappukontini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Thailaabhishekamu Nindene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అంతరంగమంతయును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మానస వీణవు నీవే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Antharangamanthayunu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Maanasa Veenavu Neeve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ఆరాధన పల్లకి నీవే (2)         ||పాడనా||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Aaraadhana Pallaki Neeve (2)        ||Paadanaa||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పాడనా మౌనముగానే స్తుతి కీర్తన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చూడనా ఊరకనే నిలిచి నీ పరాక్రమ కార్యములు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Paadanaa Mounamugaane Sthuthi Keerthana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Choodanaa Oorakane Nilachi Nee Paraakrama Kaaryamulu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నీతో సహజీవనము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ఆశలు తీర్చి తృప్తిపరచెనే(2)         ||పాడనా||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Neetho Sahajeevanamu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Aashalu Theerchi Thrupthiparachene  (2)        ||Paadanaa||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ఉదయమున నీ కృపలో నేను ఉల్లసింతునే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రక్తాభిషేకము కడిగెనే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Udayamuna Nee Krupalo Nenu Ullasinthune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Rakthaabhishekamu Kadigene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ప్రాణాత్మ శరీరమును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విమోచన గానము నీవే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Praanaathma Shareeramunu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Vimochana Gaanamu Neeve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రక్షణ శృంగము నీవే (2)         ||పాడనా||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Rakshana Shrungamu Neeve (2)        ||Paadanaa||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దీర్ఘశాంతము నీ కాడిని మోయుచు నేర్చుకుందునే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ప్రశాంత పవనాలు అణచెనే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Deerghashaanthamu Nee Kaadini Moyuchu Nerchukundune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Prashaantha Pavanaalu Anachene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వ్యామోహపు పొంగులన్నియు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ఓదార్పు నిధివి నీవే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Vyaamohapu Pongulanniyu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Odaarpu Nidhivi Neeve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ఆనంద క్షేత్రము నీవే (2)         ||పాడనా||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Aananda Kshethramu Neeve  (2)        ||Paadanaa||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2026-02-25T09:18:47Z</dcterms:created>
  <dcterms:modified xsi:type="dcterms:W3CDTF">2026-02-25T09:18:47Z</dcterms:modified>
</cp:coreProperties>
</file>