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అద్భుతమైన నీ కృపలో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Adbhuthamaina Nee Krupalo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బాపి మా కభయము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మాకాధార 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Baapi Maa Kabhayamu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Maakaadhaara Maayenu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దోష భారము తొలగించెను || అద్భుత||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Dosha Bhaaramu Tholaginchenu || Adbhutha||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అద్భుతమైన నీ కృపలో మమ్ము మలచుము ఓ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అనంతమైన నీ కృపలో మమ్ము మార్చుమో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Adbhuthamaina Nee Krupalo Mammu Malachumu O Prabhoo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Ananthamaina Nee Krupalo Mammu Maarchumo Prabho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మార్చుము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ఎన్నో అఘముల నెరిగి చేసితిమి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Maarchumu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Enno Aghamula Nerigi Chesithimi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తిన్నని మార్గము తొలగి తిరిగితిమి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కానరాని క్రియలెన్నో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Thinnani Maargamu Tholagi Thirigithimi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Kaanaraani Kriyalenno Chesi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 శాంతి లేదాయను || అద్భుత||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స్వనీతియే మాకతిశయమాయను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Manasuna Shaanthi Ledaayanu || Adbhutha||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Svaneethiye Maakathishayamaayanu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సత్రియలే మా కాస్పదమాయెను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లేని క్రియలతో మేము అలసి యుంటిమి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Sathriyale Maa Kaaspadamaayenu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Leni Kriyalatho Memu Alasi Yuntimi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పతితులమై కృపన్ వేడితిమి || అద్భుత||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కలువరిలో మా కలుషము బాపితివి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Pathithulamai Krupan Vedithimi || Adbhutha||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Kaluvarilo Maa Kalushamu Baapithivi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బలియై ప్రేమను చూపితివి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విలువను కూర్చి మమతల నొసగె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Baliyai Premanu Choopithivi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Viluvanu Koorchi Mamathala Nosage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పలువిధ కృపలను ఇచ్చితివి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కృపయే మా భయమును తీర్చెను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Paluvidha Krupalanu 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Krupaye Maa Bhayamunu Theerchenu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2026-08-11T18:46:59Z</dcterms:created>
  <dcterms:modified xsi:type="dcterms:W3CDTF">2026-08-11T18:46:59Z</dcterms:modified>
</cp:coreProperties>
</file>