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జయించెదరో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Jayinchedaro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వీక్షింతురు పరమ విభుని రాకడ కొరకై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Veekshinthuru Parama Vibhuni Raakada Korakai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ఎవరు ప్రభు సేవను చేసెదరో - వారే పొందెదరు బహుమానము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ఓరిమి కలిగి పరుగును ముగించి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Evaru Prabhu Sevanu Chesedaro - Vaare Pondedaru Bahumaanamu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Orimi Kaligi Parugunu Muginchi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మురిసెదరు హల్లెలూయ పాటలతో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Murisedaru Hallelooya Paatalatho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జయించెదరో - వారే సమస్తమును పొందెదరు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Jayinchedaro - Vaare Samasthamunu Pondedaru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ఎవరు కష్ట బాధ లోర్చెదరో - పట్టువదలక ప్రభుతో నుండు వారే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దిట్టముగా నత్యధిక విజయమును పొంది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Evaru Kashta Baadha Lorchedaro - Pattuvadalaka Prabhutho Nundu Vaare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Dittamugaa Nathyadhika Vijayamunu Pondi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గట్టిగా నిలిచెదరు వారెల్లరు ప్రభులో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Gattigaa Nilichedaru Vaarellaru Prabhulo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ఎవరు శోధనలను జయింతురో - జీవమకుటము వారే పొందెదరు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పావనుడైన పరమ క్రీస్తేసు తోడ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Evaru Shodhanalanu Jayinthuro - Jeevamakutamu Vaare Pondedaru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Paavanudaina Parama Kreesthesu Thoda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పరిపాలింతురు ప్రభుని దివ్య రాజ్యములో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Paripaalinthuru Prabhuni Divya Raajyamulo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ఎవరు లోకాశలను జయింతురో - వారే సైతానును ఓడింతురు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పరిపూర్ణముగా ప్రభుని బలము గలవారై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Evaru Lokaashalanu Jayinthuro - Vaare Saithaanunu Odinthuru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Paripoornamugaa Prabhuni Balamu Galavaarai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పరలోక స్వాస్థ్యమును పొందెదరు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Paraloka Svaasthyamunu Pondedaru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ఎవరు క్రీస్తేసు సంబంధులో - వారే పాప మరణము జయింతురు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 మరణమా నీ ముల్లెక్కడ యనుచు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Evaru Kreesthesu Sambandhulo - Vaare Paapa Maranamu Jayinthuru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 Maranamaa Nee Mullekkada Yanuchu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2026-08-11T18:39:44Z</dcterms:created>
  <dcterms:modified xsi:type="dcterms:W3CDTF">2026-08-11T18:39:44Z</dcterms:modified>
</cp:coreProperties>
</file>