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పూల తోట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Poola Thota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చేసినా – సువార్త సాగినా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పూలెందుకు పూయలేదు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Chesinaa – Suvaartha Saaginaa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Poolenduku Pooyaledu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ఫలమెందుకు పండలేదు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Phalamenduku Pandaledu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పూల తోట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పుష్పించ లేదెందు చేత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Poola Thota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Pushipincha Ledendu Chetha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రకరకాల విత్తనాల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మీద చల్లినావు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Rakarakaala Vitthanaala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Meeda Challinaavu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మోసులెత్తినా – చిగురాకు లేచినా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పూవులెందుకు పూయలేదు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Mosuletthinaa – Chiguraaku Lechinaa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Poovulenduku Pooyaledu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ఫలమెందుకు పండలేదు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Phalamenduku Pandaledu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సంఘాల స్థాపించినావు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సదుపాయములిచ్చినావు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Sanghaala Sthaapinchinaavu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Sadupaayamulichchinaavu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సంఘమెదిగినా – సంఖ్య పెరిగినా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సాంగత్య ప్రశాంతి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Sanghamediginaa – Sankhya Periginaa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Saangathya Prashaanthi Ledu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సౌరభ్యము నిండలేదు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Sourabhyamu Nindaledu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 రహితుల కాపు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జీవికి పెంపు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Swaardha Rahithula Kaapu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Jeeviki Pempu Ledu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2026-02-25T08:36:19Z</dcterms:created>
  <dcterms:modified xsi:type="dcterms:W3CDTF">2026-02-25T08:36:19Z</dcterms:modified>
</cp:coreProperties>
</file>