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నలిగియున్న వారల నెల్ల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రక్షించు ప్రేమగల్గి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Naligiyunna Vaarala Nella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Rakshinchu Prema Galgi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పిల్లలారా నా మాట వినుడి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యందు భక్తి నేర్పెదను –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Pillalaaraa Naa Maat Vinudi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Yandu Bhakthi Nerpedanu –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 గోరువాడెవడైన కలడా?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మేలునొందుచు చాలా దినములు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 Goru Vaadevadaina Kaladaa?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Melunonduchu Chaalaa Dinamulu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కపటమైన చెడు మాటలాడక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కాచుకొనుము నీదు పెదవులను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Kapatamaina Chedu Maatalaadaka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Kaachukonumu Needu Pedavulanu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 మాని మేలునే చేయుము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సమాధానము వెదకి వెంటాడు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 Maani Melune Cheyumu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Samaadhaanamu Vedaki Ventaadu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దృష్టి నీతిమంతులపై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కలదు వారి మొఱల వినును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Drushti Neethimanthulapai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Kaladu Vaari Morala Vinunu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 జ్ఞాపకమున్ భూమినుండి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కొట్టివేయు తన సన్నిధి నుండి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Dushtula Gnaapakamun Bhoomi Nundi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Kottiveyu Thana Sannidhi Nundi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నీతిమంతులు మొఱ పెట్టగా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 శ్రమల నుండి తప్పించును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Neethimanthulu Mora Pettagaa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 Shramala Nundi Thappinchunu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విరిగినట్టి హృదయములకు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ఆసన్నుడై యున్నాడు (2)       ||పిల్లలారా||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Virginatti Hrudayamulaku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Aasannudai Yunnaadu (2)            ||Pillalaaraa||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2026-02-25T09:20:49Z</dcterms:created>
  <dcterms:modified xsi:type="dcterms:W3CDTF">2026-02-25T09:20:49Z</dcterms:modified>
</cp:coreProperties>
</file>