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యేసు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Yesu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యేసు యేసు నిన్ను చూడాలి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చూడాలి నిత్యం చూడాలి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Yesu Yesu Ninnu Choodaali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Choodaali Nithyam Choodaali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స్థంభమా నిన్ను చూడాలి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 స్థంభమా నిన్ను చూడాలి (2)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Sthambhamaa Ninnu Choodaali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 Sthambhamaa Ninnu Choodaali (2)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జ్వాల నేత్రుడా నిన్ను చూడాలి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అపరంజి పాదములను చూడాలి (2) నీ..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Jwaala Nethrudaa Ninnu Choodaali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Aparanji Paadamulanu Choodaali (2) Nee..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దహించు అగ్ని నిన్ను చూడాలి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పెదవులు దహించు నిన్ను చూడాలి (2) నా..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Dahinchu Agni Ninnu Choodaali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Paapapu Pedavulu Dahinchi Ninnu Choodaali (2) Naa..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మండుచున్న అగ్ని పొద నిన్ను చూడాలి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పాదాలకున్న మలినము పోవాలి (2) నా..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Manduchunna Agni Poda Ninnu Choodaali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Paadaalakunna Malinamu Povaali (2) Naa..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దీప వృక్షమా నిన్ను చూడాలి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సూర్యుడా నిన్ను చూడాలి (2)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Deepa Vrukshamaa Ninnu Choodaali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Sooryudaa Ninnu Choodaali (2)       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2026-02-25T09:08:36Z</dcterms:created>
  <dcterms:modified xsi:type="dcterms:W3CDTF">2026-02-25T09:08:36Z</dcterms:modified>
</cp:coreProperties>
</file>