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గొప్ప కార్యములు చేసెనని మనముత్సహించెదము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Goppa Kaaryamulu Chesenani Manamuthsahinchedamu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ప్రేమా సౌందర్యములు గలవాడు క్షేమము నిచ్చువాడు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మహిమైశ్వర్యములు గలవాడాయనే మహిని బొగడెదము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Premaa Saundaryamulu Galavaadu Kshemamu Nichchuvaadu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Mahimaishvaryamulu Galavaadaayane Mahini Bogadedamu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మనకెన్నో వాగ్దానము లిచ్చె మన మనుభవించితిమి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ఘనతా మహిమ ప్రభావము ప్రభునకే హల్లెలూయా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Manakenno Vaagdaanamu Lichche Mana Manubhavinchithimi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Ghanathaa Mahima Prabhaavamu Prabhunake Hallelooyaa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గొప్ప కార్యములు చేసెనని మనముత్సహించెదము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Goppa Kaaryamulu Chesenani Manamuthsahinchedamu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గొప్ప మేలుల వర్షము మనపై కురిపించె నహా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Goppa Melula Varshamu Manapai Kuripinche Nahaa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స్తోత్రము స్తోత్రములు - ఇంతవరకు కాచె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 Sthothramu Sthothramulu - Inthavaraku Kaache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పాత్రులముగా సేవింతుము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Paathrulamugaa Sevinthumu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దైవ కార్యములు జనముల మధ్య - ప్రసిద్ధి చేయుదము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ఆశ్చర్య కార్యము మనలో - ధ్యానించి పాడెదము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Daiva Kaaryamulu Janamula Madhya - Prasiddhi Cheyudamu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Aashcharya Kaaryamu Manalo - Dhyaaninchi Paadedamu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సంగీత గానములతోను - సన్నుతించుచు ప్రభుని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సితార స్వర మండలములతో - మన మార్భాటించెదము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Sanggeetha Gaanamulathonu - Sannuthinchuchu Prabhuni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Sithaara Svara Mandalamulatho - Mana Maarbhaatinchedamu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 భారములన్నియు తొలగించి - ఘనకార్యములను జేసె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దినమెల్ల పాడుచు ఘనపరచెదము - చాటించెద మిలలో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 Bhaaramulanniyu Tholaginchi - Ghanakaaryamulanu Jese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Dinamella Paaduchu Ghanaparachedamu - Chaatincheda Milalo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నూతన కార్యములు చేయువాడు - ప్రభు వాశ్చర్యకరుడు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బలమగు కార్యములు చేయువాడాయనే ధైర్యముగా పాడెదం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Noothana Kaaryamulu Cheyuvaadu - Prabhu Vaashcharyakarudu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Balamagu Kaaryamulu Cheyuvaadaayane Dhairyamugaa Paadedan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2026-08-11T18:41:10Z</dcterms:created>
  <dcterms:modified xsi:type="dcterms:W3CDTF">2026-08-11T18:41:10Z</dcterms:modified>
</cp:coreProperties>
</file>