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పూరబ్ దిశా 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Purab Dishaa Mein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 దౌ-లత్ ఔర్ అప్నా సబ్ కుచ్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కో నిచ్చావర్ కియా (2)        ||పూరబ్||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 Dou-lath Aur Apnaa Sab Kuch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Ko Nichhaavar Kiyaa (2)       ||Purab||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పూరబ్ దిశా మే చమ్కా ఏక్ తారా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జగ్ సారా రోషన్ హువా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Purab Dishaa Mein Chamkaa Ek Thaaraa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 Saaraa Roshan Huaa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భక్తో కె సాగర్ దేఖే తో ఉస్కో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ఖుషియాయే ఝూమ్ ఉఁటే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Bhakthon Ke Saagar Dekhe Tho Usko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Khushiyaaye Jhoom Ute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Hallelujah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Hallelujah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బేతలెహెమ్ మే జబ్ జియా 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 జో జనమ్ లియా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Bethelehem Mein Jab Jiyaa 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Ishu Jo Janam Liyaa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ఆకాష్ మే దూర్ చమ్కా తో సారా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ఆలం భీ రోషన్ హువా (2)        ||పూరబ్||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 Mein Door Chamkaa Tho Saaraa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Aalam Bhi Roshan Huaa (2)       ||Purab||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పండిత్ పూజారి ఏక్ సాత్ మిల్ కర్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గుడియా కే అందర్ చలే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Pandith Pujaari Ek Saath Mil Kar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Gudiyaa Ke Andar Chale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ప్రభూ కి దర్శన్ పాతే హీ అప్నే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 కో ఝుకాకే ఖడే (2)        ||పూరబ్||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Ki Darshan Paathe Hee Apne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 Ko Jhukaake Khade (2)       ||Purab||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మసీహా కే పావన్ చరనో మే ఆకర్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భక్తో నే ఐసా కియా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Maseehaa Ke Paavan Charano Mein Aakar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Bhaktho Ne Aisaa Kiyaa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2026-02-25T08:38:18Z</dcterms:created>
  <dcterms:modified xsi:type="dcterms:W3CDTF">2026-02-25T08:38:18Z</dcterms:modified>
</cp:coreProperties>
</file>