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యేసువా నా ప్రియమైన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Yesuvaa Naa Priyamaina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విమల స్వరము వినగా నాశతీరెను 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Vimala Svaramu Vinagaa Naashatheerenu "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లేడిపిల్ల వలె నాదు ప్రియుడు యేసుడు - ఇదిగో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కొండలపై ఎగసిదాటి వచ్చువేగమే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Ledipilla Vale Naadu Priyudu Yesudu - Idigo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Kondalapai Egasidaati Vachchuvegame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కౌగిలించుకొనును నన్ను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Kaugilinchukonunu Nannu Vegame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వర్ష ఋతువు తీరిపోయెన్ వాన రాదిక - ఎంతో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వింతగాను పుష్పములు పూసియున్నవి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Varsha Ruthuvu Theeripoyen Vaana Raadika - Entho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Vinthagaanu Pushpamulu Poosiyunnavi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సంతసమున రాజ్యమేల జేర్చును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Santhasamuna Raajyamela Jerchunu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యేసువా నా ప్రియమైన ఆత్మ మిత్రుడా - నన్ను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Yesuvaa Naa Priyamaina Aathma Mithrudaa - Nannu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భాసురముగ వేగవచ్చి కౌగలించవే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Bhaasuramuga Vegavachchi Kaugalinchave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నీవేగా నాదు ఆత్మనాథుడా (2)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Neevegaa Naadu Aathmanaathudaa (2)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ముండ్ల యందు నుండు వల్లి పద్మమువలె - నిచట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మూర్ఖజనులు నన్నుకొట్టి గాయ పరచినన్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Mundla Yandu Nundu Valli Padmamuvale - Nichata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Moorkhajanulu Nannukotti Gaaya Parachinan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ముద్దు ప్రియుడు యేసునాదు హర్షము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Muddu Priyudu Yesunaadu Harshamu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ఇద్దరలో యేసు నాకు జల్దరువృక్ష - మిలలో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సదమలుండు ఉత్తముండు పురుషులలోన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Iddaralo Yesu Naaku Jaldaruvruksha - Milalo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Sadamalundu Uththamundu Purushulalona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ఎదలో క్రొత్తగాలి వలె ప్రేమవీచెను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Edalo Kroththagaali Vale Premaveechenu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ప్రేమయను ధ్వజము నాకు పైగా నెత్తును - నన్ను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 రక్షింప నా యొద్ద నిల్చెను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Premayanu Dhvajamu Naaku Paigaa Neththunu - Nannu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 Rakshimpa Naa Yodda Nilchenu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2026-08-11T18:51:33Z</dcterms:created>
  <dcterms:modified xsi:type="dcterms:W3CDTF">2026-08-11T18:51:33Z</dcterms:modified>
</cp:coreProperties>
</file>