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మాట జీవింపజేయు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Maata Jeevimpajeyu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మాట జీవింపజేయు లోకంలో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నామం కోరికలన్ని తీర్చును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Maata Jeevimpajeyu Lokamlo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Naamam Korikalanni Theerchunu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రుధిరం కడుగు ప్రతి పాపము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ప్రేమా కన్నీటిని తుడిచివేయును – (2)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Rudhiram Kadugu Prathi Paapamu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Premaa Kanneetini Thudichiveyunu – (2)  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వ్యభిచార స్త్రీ యొక్క పాపము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క్షమించె యేసు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Vyabhichaara Sthree Yokka Paapamu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Kshaminche Yesu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ఇకపై పాపము చేయకు అని హెచ్చరించెను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కదా యేసు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Ikapai Paapamu Cheyaku Ani Hechcharinchenu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 Kadaa Yesu Prema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క్షమించు ప్రతి పాపము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Kshaminchu Prathi Paapamu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నలిగినా హృదయమా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యేసుపై వేయుము భారము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Virgi Naligina Hrudayamaa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Yesupai Veyumu Bhaaramu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దుఃఖ దినములు సమాప్తము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అడిగినచో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Dukha Dinamulu Samaapthamu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Adiginacho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కదా యేసు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కన్నీటిని తుడిచివేయును (2)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 Kadaa Yesu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Kanneetini Thudichiveyunu (2)          ||Yesayya||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2026-02-25T09:09:20Z</dcterms:created>
  <dcterms:modified xsi:type="dcterms:W3CDTF">2026-02-25T09:09:20Z</dcterms:modified>
</cp:coreProperties>
</file>