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ఆరాధన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Haallelooyaa Aaraadhana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రాజాధి రాజు యేసునకే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Raajaadhi Raaju Yesunake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మహిమయు ఘనతయు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సర్వాధికారి క్రీస్తునకే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Mahimayu Ghanathayu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Sarvaadhikaari Kreesthunake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చప్పట్లు కొట్టుచూ – పాటలు పాడుచూ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ప్రభుని కీర్తించెదం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Chappatlu Kottuchu – Paatalu Paaduchu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Prabhuni Keerthinchedam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నాట్యము చేయుచు – ఉత్సాహ ధ్వనులతో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స్తోత్రార్పణ చేసెదం        ||హల్లెలూయా||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Naatyamu Cheyuchu – Uthsaaha Dhwanulatho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Sthothraarpana Chesedam           ||Hallelooyaa||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రూపింప బడక 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ఎరిగితివి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Roopimpa Badaka Munde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Erigithivi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పాదములు జారకుండా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రక్షించి నడిపితివి (2)        ||చప్పట్లు||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Paadamulu Jaarakundaa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Rakshinchi Nadipithivi (2)        ||Chappatlu||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అభిషేక వస్త్రము 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వీరులుగా చేసితివి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Abhisheka Vasthramu Nichchi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Veerulugaa Chesithivi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అపవాది క్రియలను జయించే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 శక్తినిచ్చితివి (2)        ||చప్పట్లు||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Apavaadi Kriyalanu Jayinche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 Shakthinichchithivi (2)        ||Chappatlu||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2026-02-25T09:25:40Z</dcterms:created>
  <dcterms:modified xsi:type="dcterms:W3CDTF">2026-02-25T09:25:40Z</dcterms:modified>
</cp:coreProperties>
</file>