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God is Faithful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raising to the setting sun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endures forever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grace of God We will carry 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endures forever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praise, sing praise,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praise, sing praise       ||Forever||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thanks to the Lord – Our God and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endures forever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is good, He is above all things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endures forever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praise, sing praise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mighty hand and an outstretched arm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endures forever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life that's been reborn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endures forever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praise, sing praise,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praise, sing praise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God is faithful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God is strong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God is with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Forever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2026-02-25T09:18:41Z</dcterms:created>
  <dcterms:modified xsi:type="dcterms:W3CDTF">2026-02-25T09:18:41Z</dcterms:modified>
</cp:coreProperties>
</file>