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దయాళుడు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Dayaaludu Sarva Shakthumanthudu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దయాళుడు సర్వ శక్తిమంతుడు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కృప నిత్యముండును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Dayaaludu Sarva Shakthimanthudu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Krupa Nithyamundunu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ఆయనే బలవంతుడు – ఆయనే యుద్ధ వీరుడు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నాకు తోడుండగా – నాకు భయమే లేనే లేదు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Aayane Balavanthudu – Aayane Yuddha Veerudu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Naaku Thodundagaa – Naaku Bhayame Lene Ledu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నాకు తోడుండగా – నాకు దిగులే లేనే 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జై జై యేసు రాజా – జయ యేసు రాజా (4)         ||యెహోవా||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Naaku Thodundagaa – Naaku Digule Lene 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Jai Jai Yesu Raajaa – Jaya Yesu Raajaa (4)           ||Yehovaa||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సేనా దయ్యమును పందులలోకి పంపిన వారాయనే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మృతుడైన లాజరును మరణము నుండి లేపిన వారాయనే (2)        ||యెహోవా నాకు||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Senaa Dayyamunu Pandulaloki Pampina Vaaraayane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Mruthudaina Laazarunu Maranamu Nundi Lepina Vaaraayane (2)        ||Yehovaa Naaku||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దావీదు వంశమును ఇల చిగురింప చేసిన వారాయనే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విలువైన రక్షణలో నను కడ వరకు నడిపించు వారాయనే (2)         ||యెహోవా నాకు||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Daaveedu Vamshamunu Ila Chigurimpa Chesina Vaaraayane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Viluvaina Rakshanalo Nanu Kada Varaku Nadipinchu Vaaraayane (2)        ||Yehovaa Naaku||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2026-02-25T09:35:03Z</dcterms:created>
  <dcterms:modified xsi:type="dcterms:W3CDTF">2026-02-25T09:35:03Z</dcterms:modified>
</cp:coreProperties>
</file>