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గొప్ప నిత్యమైన పూర్ణ రక్షణ యిదే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Goppa Nithyamaina Poorna Rakshana Yide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రక్షణ వస్త్రము ధరింప జేసెనుగా - నీతి వస్త్రములను ధరింపజేసి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ఆనందింప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Rakshana Vasthramu Dharimpa Jesenugaa - Neethi Vasthramulanu Dharimpajesi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Aanandimpa Jesenu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గొప్ప నిత్యమైన పూర్ణ రక్షణ యిదే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Goppa Nithyamaina Poorna Rakshana Yide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నిర్లక్షించిన తప్పించుకొనవు పొందు ప్రభు రక్షణ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Nirlakshinchina Thappinchukonavu Pondu Prabhu Rakshana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 ప్రభువే రక్షణ శృంగమాయె (2)- శత్రువు నోడించ శక్తి మంతుడు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మనకు జయము నిచ్చును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 Prabhuve Rakshana Shrunggamaaye (2)- Shathruvu Nodincha Shakthi Manthudu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Manaku Jayamu Nichchunu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ప్రభువే మన రక్షణ శైలమాయె - దృఢపరచె నాయనే మనల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పాదముల స్థిరపరచెను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Prabhuve Mana Rakshana Shailamaaye - Drudhaparache Naayane Manala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Paadamula Sthiraparachenu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ప్రభువే మన రక్షణ దుర్గమాయె - తనయందే మనకు పూర్ణ భద్రత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ప్రియమార దయచేయును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Prabhuve Mana Rakshana Durgamaaye - Thanayande Manaku Poorna Bhadratha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Priyamaara Dayacheyunu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ప్రభువే మన రక్షణ కేడెమాయె - దుష్టుని బారినుండి తప్పించి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పదిలముగా రక్షించును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Prabhuve Mana Rakshana Kedemaaye - Dushtuni Baarinundi Thappinchi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Padilamugaa Rakshinchunu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ప్రభువే మన రక్షణ శిరస్త్రాణము - జీవము ద్వారా రక్షణ కనుపరచ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ఆశతోడ నుందుము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Prabhuve Mana Rakshana Shirasthraanamu - Jeevamu Dvaaraa Rakshana Kanuparacha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Aashathoda Nundumu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రక్షణ పాత్ర పొంగి పొర్లుచున్నది - రక్షణ ఊటచే సంతృప్తి కలిగె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పరిపూర్ణత నీవేగా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Rakshana Paathra Ponggi Porluchunnadi - Rakshana Ootache Santhrupthi Kalige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Paripoornatha Neevegaa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2026-08-11T18:39:39Z</dcterms:created>
  <dcterms:modified xsi:type="dcterms:W3CDTF">2026-08-11T18:39:39Z</dcterms:modified>
</cp:coreProperties>
</file>