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For a Thousand Tongues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speaks, and listening to His voice,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life the dead receive,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mournful, broken hearts rejoice,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humble poor believe.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Him, ye deaf; His praise, ye dumb,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loosened tongues employ;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blind, behold your Savior come,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leap, ye lame, for joy.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God, and praise 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be ever, ever given,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saints below and saints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 in earth and heaven.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felt my Lord's atoning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to my soul applied;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Me, me He loved, the Son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me, for me He died!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unto Him, ye nations,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 your God, ye fallen race;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Look, and be saved through faith alone,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justified by grace.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for a thousand tongues to sing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great Redeemer’s praise,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all your sins on Jesus laid: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of God was slain,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soul was once an offering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Made for many souls of men.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Harlots and publicans and thieves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holy triumph join!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is the sinner that believes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crimes as great as mine!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glories of my God and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triumphs of His grace!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gracious Master and my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Assist me to proclaim,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spread through all the earth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Abroad the honors of Thy name.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Jesus! The name that charms our fears,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bids our sorrows cease;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music in the sinner's 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life, and health, and peace.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breaks the power of reigning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sets the prisoner free;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can make the foulest clean,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blood availed for 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2026-08-24T07:34:53Z</dcterms:created>
  <dcterms:modified xsi:type="dcterms:W3CDTF">2026-08-24T07:34:53Z</dcterms:modified>
</cp:coreProperties>
</file>