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మాట్లాడే దేవుడవు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Maatlaade Devudavu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మాట్లాడే దేవుడవు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మాట్లాడని రాయివి చెట్టువు నీవు కావు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Maatlaade Devudavu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Maatlaadani Raayivi Chettuvu Neevu Kaavu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మాట్లాడే దేవుడవు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 ||మాట్లాడే||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Maatlaade Devudavu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 ||Maatlaade||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ఇంటి వైద్యుడవు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ఔషధము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Inti Vaidyudavu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Oushadhamu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వ్యాధి బలహీన సమయాలలోన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ఉండే దేవుడ నీవు (2)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Vyaadhi Balaheena Samayaalalona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Unde Devuda Neevu (2)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కోసం వచ్చావు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 Vachchaavu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Thudichaavu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ముగించి సీయోనులోన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ఉండే దేవుడ నీవు (2)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Anne Muginchi Seeyonulona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Unde Devuda Neevu (2)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2026-02-25T09:27:55Z</dcterms:created>
  <dcterms:modified xsi:type="dcterms:W3CDTF">2026-02-25T09:27:55Z</dcterms:modified>
</cp:coreProperties>
</file>