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మధుర నామము పాడుడి ప్రభు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Madhura Naamamu Paadudi Prabhu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ప్రియులారా రండి - కలిసి పాడెదము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ప్రియుడగు ప్రభువున్ - ఆరాధించెదము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Priyulaaraa Randi - Kalisi Paadedamu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Priyudagu Prabhuvun - Aaraadhinchedamu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చరణములపై బడి - ఘనపరచెదము - చేరి భయభక్తితో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Charanamulapai Badi - Ghanaparachedamu - Cheri Bhayabhakthitho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మధుర నామము పాడుడి -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Madhura Naamamu Paadudi - Prabhu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మధుర నామము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Madhura Naamamu Paadudi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పరమును విడచి - ఇహమున కరిగెను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పాపుల కొరకై - రక్తము కార్చెను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Paramunu Vidachi - Ihamuna Karigenu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Paapula Korakai - Rakthamu Kaarchenu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పునరుత్థానుడై - రక్షణ నిచ్చె - పూర్ణముగా - ముగించె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Punaruththaanudai - Rakshana Nichche - Poornamugaa - Muginche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దుఃఖము నుండి మము - విడిపించెను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శోకము రోగము లన్నియు - బాపెను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Duhkhamu Nundi Mamu - Vidipinchenu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Shokamu Rogamu Lanniyu - Baapenu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ఆదరించెను నాదు - హృదయ వేదనలలో - అద్భుతమున్ - జరిగించె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Aadarinchenu Naadu - Hrudaya Vedanalalo - Adbhuthamun - Jariginche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లోక పాపములను - మోసెను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 కొరకై గాయము లొందెను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Loka Paapamulanu - Mosenu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 Korakai Gaayamu Londenu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అధర్మ కార్యములకై - నలిగెను ప్రభువు - అర్పించు కొనెను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Adharma Kaaryamulakai - Naligenu Prabhuvu - Arpinchu Konenu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2026-08-11T18:48:07Z</dcterms:created>
  <dcterms:modified xsi:type="dcterms:W3CDTF">2026-08-11T18:48:07Z</dcterms:modified>
</cp:coreProperties>
</file>