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స్తుతించు స్తుతించు ప్రభు యేసు నే స్తుతించు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Sthuthinchu Sthuthinchu Prabhu Yesu Ne Sthuthinchu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సహవాసములో నిలిచి - ప్రత్యక్షత యందుండి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ఏమి సంభవించినను - ప్రభు పక్షము నుండవలెన్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Sahavaasamulo Nilichi - Prathyakshatha Yandundi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Emi Sambhavinchinanu - Prabhu Pakshamu Nundavalen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అంతమందు బహుమానమిత్తున్ - అని ప్రభువే చెప్పెనుగా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అని ప్రభువే చెప్పెనుగా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Anthamandu Bahumaanamiththun - Ani Prabhuve Cheppenugaa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Ani Prabhuve Cheppenugaa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స్తుతించు - స్తుతించు - ప్రభు యేసు నే స్తుతించు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Sthuthinchu - Sthuthinchu - Prabhu Yesu Ne Sthuthinchu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నిర్మించి రూపంబు నిచ్చిన సృష్టికర్తాయనే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జీవపు దాత ఆయనే నీ రక్షణ కర్తాయనే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Nirminchi Roopambu Nichchina Srushtikarthaayane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Jeevapu Daatha Aayane Nee Rakshana Karthaayane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ప్రేమించెను నిన్ను ఆయనే - శాశ్వత ప్రేమచే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ఏర్పరచు కొనె నిన్ను - భూమి పుట్టకమునుపే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Preminchenu Ninnu Aayane - Shaashvatha Premache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Erparachu Kone Ninnu - Bhoomi Puttakamunupe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దేవుడే నరరూపియాయె - ఆయన పేరు యేసు ప్రభు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పేరు యేసు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Devude Nararoopiyaaye - Aayana Peru Yesu Prabhu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Peru Yesu Prabhu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యాకోబును సృజియించే - ఇశ్రాయేలుకు రూపునిచ్చె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నీకు తోడైయుందున్ - భయపడకుమని పలికె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Yaakobunu Srujiyinche - Ishraayeluku Roopunichche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Neeku Thodaiyundun - Bhayapadakumani Palike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పేరు పెట్టి పిలిచి - నా సొత్తు నీవనెను - నా సొత్తు నీవనెను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Peru Petti Pilichi - Naa Soththu Neevanenu - Naa Soththu Neevanenu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ప్రేమించి నన్ను రక్షించె - స్తుతి చెల్లించి పూజింతున్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రూపము నాకు నిచ్చె - ఆరాధించి ఘనపరతున్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Preminchi Nannu Rakshinche - Sthuthi Chellinchi Poojinthun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Roopamu Naaku Nichche - Aaraadhinchi Ghanaparathun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పరలోక పౌరినిగా చేసెన్ - హృదయార్పణ నర్పింతున్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హృదయార్పణ నర్పింతున్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Paraloka Paurinigaa Chesen - Hrudayaarpana Narpinthun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Hrudayaarpana Narpinthun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2026-08-11T18:38:09Z</dcterms:created>
  <dcterms:modified xsi:type="dcterms:W3CDTF">2026-08-11T18:38:09Z</dcterms:modified>
</cp:coreProperties>
</file>