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జనులారా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Janulaaraa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మోషేకు తన సేవను నొసగె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యెహోషువా జయమును పొందె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Mosheku Than Sevanu Nosage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Yehoshuvaa Jayamunu Ponde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శత్రుని గెల్చి రాజ్యము పొందె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ఘనకార్యములను స్మరియించి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Shathruni Gelchi Raajyamu Ponde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Kaaryamulanu Smariyinchi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స్తుతియించుడి ||సమస్త||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Sthuthiyinchudi            ||Samastha||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మీరే ప్రభుని స్వంత ప్రజలుగా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కొనె మిమ్ము తన రక్తముతో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Meere Prabhuni Swantha Prajalugaa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Kone Mimmu Thana Rakthamutho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చేర్చి సంఘము కట్టె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రీతిని కని స్మరియించు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Cherchi Sanghamu Katte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Reethini Kani Smatiyinchu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స్తుతియించుడి ||సమస్త||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Sthuthiyinchudi            ||Samastha||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పిలిచెను ప్రభువు సేవకు మిమ్ము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వినుమాయన స్వరము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Pilichenu Prabhuvu Sevaku Mimmu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Vinumaayana Swaramu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అర్పించుడి మీ జీవితములను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ఆయన యెదుట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Arpinchudi Mee Jeevithamulanu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Aayana Yeduta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స్తుతియించుడి ||సమస్త||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Sthuthiyinchudi            ||Samastha||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జనులారా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స్తుతిగానము పాడి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Janulaaraa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Sthuthi Gaanamu Paadi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ఉత్సాహించుడి జయమనుచు (2) ||సమస్త||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Uthsaahinchudi Jayamanuchu (2)       ||Samastha||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తానెయొనర్చె మహకార్యములన్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రక్షింప బలియాయెన్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Thaane Yonarche Mahakaaryamulan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Rakshimpa Baliyaayen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శత్రుని రాజ్యము కూలద్రోసెను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స్మరియించుడి మీరందరును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Shathruni Raajyamu Kooladrosenu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Smariyinchudi Meerandarunu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స్తుతియించుడి ||సమస్త||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Sthuthiyinchudi            ||Samastha||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జ్ఞాపకముంచుకో ఇశ్రాయేలు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విడిపించె నైగుప్తునుండి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Gnaapakamunchuko Ishraayelu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Vidipinche Naiguputhu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నలువది వత్సరములు నడిపించె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కానానుకు మిమ్ము చేర్చుటకు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Naluvadi Vathsaramulu Nadipinche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Kaanaanuku Mimmu Cherchutaku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స్తుతియించుడి ||సమస్త||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Sthuthiyinchudi            ||Samastha||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2026-02-25T09:26:58Z</dcterms:created>
  <dcterms:modified xsi:type="dcterms:W3CDTF">2026-02-25T09:26:58Z</dcterms:modified>
</cp:coreProperties>
</file>