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ప్రియుడా ప్రభు యేసునకు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Priyudaa Prabhu Yesunaku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ప్రతివాని పనుల పరికించి - ఫలము నియ్య ప్రభుడిలకొచ్చున్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ప్రతిచోట నీవు ఫలముల్ - ఫలించుచుండు మిలన్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Prathivaani Panula Parikinchi - Phalamu Niyya Prabhudilakochchun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Prathichota Neevu Phalamul - Phalinchuchundu Milan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ప్రియుడా ప్రభు యేసునకు - నీ వీనుల నిమ్ము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Priyudaa Prabhu Yesunaku - Nee Veenula Nimmu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ప్రియుడా ప్రభు యేసునకు - విశాల స్థలమిమ్ము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ప్రియుడా ప్రభు యేసునకు - విస్తార ఫలమిమ్ము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Priyudaa Prabhu Yesunaku - Vishaala Sthalamimmu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Priyudaa Prabhu Yesunaku - Visthaara Phalamimmu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సర్వాధికారియైన యేసు - సర్వశక్తి గలవాడు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సర్వజనులలోన - శిష్యుల జేయుమనెన్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Sarvaadhikaariyaina Yesu - Sarvashakthi Galavaadu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Sarvajanulalona - Shishyula Jeyumanen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జనముల నీదు స్వాస్థ్యముగ - భూమి దిగంతముల వరకు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నన్నడుగుడి మీదు సొత్తు - గా నిచ్చెదననెన్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Janamula Needu Svaasthyamuga - Bhoomi Diganthamula Varaku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Nannadugudi Meedu Soththu - Gaa Nichchedananen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పర్వతముల నీవు యెక్కి - మ్రానులను కొట్టి తెచ్చి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మందిరము కట్టిన - మది నుల్లసింతుననెన్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Parvathamula Neevu Yekki - Mraanulanu Kotti Thechchi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Mandiramu Kattina - Madi Nullasinthunanen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కోత సమయమింక కొంత - కాలమున్నదనేదంత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తెల్లబారిన పొలముల్ - కన్నుల గాంచుమనెన్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Kotha Samayamingka Kontha - Kaalamunnadanedantha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Thellabaarina Polamul - Kannula Gaanchumanen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ప్రతివాడు తన స్వంత పనులే - చింత గలిగి చేసెదరిలలో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ప్రభు యేసు పనులన్ నీవు - పాటింప కుండెదవా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Prathivaadu Thana Svantha Panule - Chintha Galigi Chesedarilalo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Prabhu Yesu Panulan Neevu - Paatimpa Kundedavaa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 దేహమును నీది కాదు - విలువపెట్టి కొన్నాడేసు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దేహమాయన కిమ్ము - సజీవ యాగముగ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 Dehamunu Needi Kaadu - Viluvapetti Konnaadesu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Dehamaayana Kimmu - Sajeeva Yaagamuga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2026-08-11T18:51:16Z</dcterms:created>
  <dcterms:modified xsi:type="dcterms:W3CDTF">2026-08-11T18:51:16Z</dcterms:modified>
</cp:coreProperties>
</file>