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పిలిస్తే పరుగున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Pilisthe Paruguna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పిలిస్తే పరుగున విచ్చేస్తారు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స్తుతిస్తే నా ప్రార్థనాలకిస్తారు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Pilisthe Paruguna Vichchesthaaru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Sthuthisthe Naa Praarthanaalakisthaaru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ఏడిస్తే లాలించి ఓదారుస్తారు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ఎంత గొప్ప ప్రేమ నా యేసుది – (2) ||నేను పిలిస్తే||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Edisthe Laalinchi Odaarusthaaru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Entha Goppa Prema Naa Yesudi – (2) ||Nenu Pilisthe||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అలసిపోతే తన చేతిని అందిస్తారు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 కరుణతో నన్ను నడిపిస్తారు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Alasipothe Thana Chethini Andisthaaru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Alaa Karunatho Nannu Nadipisthaaru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శక్తినిస్తారు నాకు సౌఖ్యమిస్తారు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ఎంత గొప్ప ప్రేమ నా యేసుది – (2) ||నేను పిలిస్తే||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Shakthinisthaaru Naaku Soukhyamisthaaru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Entha Goppa Prema Naa Yesudi – (2) ||Nenu Pilisthe||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వెంబడించమని యేసు పిలిచారు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తానే వెలుగై నాకు మార్గమయ్యారు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Vembadinchamani Yesu Pilichaaru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Thaane Velugai Naaku Maargamayyaaru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కాంతినిచ్చి నాకు శాంతినిస్తున్నారు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ఎంత గొప్ప ప్రేమ నా యేసుది – (2) ||నేను పిలిస్తే||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Kaanthinichchi Naaku Shaanthinisthunnaaru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Entha Goppa Prema Naa Yesudi – (2) ||Nenu Pilisthe||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2026-02-25T09:16:36Z</dcterms:created>
  <dcterms:modified xsi:type="dcterms:W3CDTF">2026-02-25T09:16:36Z</dcterms:modified>
</cp:coreProperties>
</file>