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కలిగిన పాత్రగ ఉండుటకు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ప్రజ్ఞ వివేకములతో నను నింపువాడవు (2)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Kaligina Paathraga Undutaku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Pragna Vivekamulatho Nanu Nimpuvaadavu (2)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న్యాయములు జరిగించు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జీవార్థమైనవి నీ శాసనములు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Nyaayamulu Jariginchu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Jeevardhamainavi Nee Shaasanamulu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వృద్ధి చేసితివి పరిశుద్ధ జనముగా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ప్రియమైన స్వాస్థ్యమును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Vruddhi Chesithivi Parishuddha Janamugaa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Priyamaina Swaasthyamunu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రద్దు చేసితివి ప్రతివాది తంత్రములను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రాజ్య దండముతో   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Raddu Chesithivi Prathivaadi Thanthramulanu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Raajya Dandamutho  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వాగ్ధానము నా కొరకేనని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స్థలమందు – నా తోడై కాపాడుచున్నావు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vaagdhaanamu Naa Korakenani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Sthalamandu – Naa Thodai Kaapaaduchunnaavu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నిత్యమైన కృపతో నను బలపరచి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ఘనతను దీర్గాయువును దయచేయువాడవు (2)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Nithyamaina Krupatho Nanu Balaparachi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Ghanathanu Deerghaayuvunu Dayacheyuvaadavu (2)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 వాసనగ నేనుండుటకు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 తైలముతో – నన్నభిషేకించి యున్నావు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 Vaasanaga Nenundutaku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 Thailamutho – Nannabhishekinchi Yunnaavu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ప్రగతి పథములో నను నడిపించి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ప్రఖ్యాతిని మంచి పేరును కలిగించువాడవు (2)      ||నీతి||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Pragathi Pathamulo Nanu Nadipinchi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Prakhyaathini Manchi Perunu Kaliginchuvaadavu (2)       ||Neethi||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సీయోనులో నీతో నిలుచుటకు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నిబంధనను – నాతో స్థిరపరచుచున్నావు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Seeyonulo Neetho Niluchutaku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Nibandhananu – Naatho Sthiraparchuchunnaavu Neevu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2026-02-25T09:08:21Z</dcterms:created>
  <dcterms:modified xsi:type="dcterms:W3CDTF">2026-02-25T09:08:21Z</dcterms:modified>
</cp:coreProperties>
</file>