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నీదు జాలివల్ల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Needu Jaalivalla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యేసు, నీదు జాలివల్ల కోయంబడ్డ గడ్డి మంచు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 లేనివారలు గోరునట్లు పాపులు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Yesu, Needu Jaalivalla Koyambadda Gaddi Manchu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Lekka Lenivaaralu Gorunatlu Paapulu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రక్షణంది సంతసిల్ల నీవె రక్షకుండ వంచు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నిమ్ము వారి డెందముల్‌ నిన్‌ సదా యాశింతురు.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Rakshanandi Santhasilla Neeve Rakshakunda Vanchu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Nimmu Vaari Dendamul Nin Sadaa Yaashinthuru.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సిల్వ వింతవార్తం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జాటంజేసి రాష్ట్రముల్‌ 3. _ద్వీపవాసు లెత్తి కేలు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Silva Vinthavaarthan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Jaatanjesi Raashtramul 3. _Dveepavaasu Leththi Kelu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 నిమ్ము త్రాణకర్త! కోరుచుందు రిప్పుడు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 ప్రకాశముల్‌ నీదు సేవకాళి నంపి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 Nimmu Thraanakartha! Koruchundu Rippudu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 Prakaashamul Needu Sevakaali Nampi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ఏమియున్‌ గ్రహింపకున్న యాత్మ క్రొంత్త జన్మమున్‌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మర్యు డెంద మాశతో డ్రేమదీప్తి జ్ఞానకాంతిం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Emiyun Grahimpakunna Yaathma Kronththa Janmamun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Maryu Denda Maashatho Dremadeepthi Gnaanakaanthin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గూర్చి తృష్ణ గొన్న గల్లం జేయు వాక్యము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యాత్మ యేడ్చు మెండుగా నిచ్చి గొట్టె పిల్ల కీర్తిన్‌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Goorchi Thrushna Gonna Gallan Jeyu Vaakyamu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Yaathma Yedchu Mendugaa Nichchi Gotte Pilla Keerthin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నోట నుంచుము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Nota Nunchumu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2026-08-11T18:43:43Z</dcterms:created>
  <dcterms:modified xsi:type="dcterms:W3CDTF">2026-08-11T18:43:43Z</dcterms:modified>
</cp:coreProperties>
</file>