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notesMasterIdLst>
    <p:notesMasterId r:id="rId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come let us adore</a:t>
            </a:r>
            <a:endParaRPr lang="en-US" sz="4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come let us adore Him (2) – Christ the Lord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He alone is worthy – Christ the Lord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He's the lily of the Valley (2) – Christ the Lord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Slide 1</vt:lpstr>
      <vt:lpstr>Slide 2</vt:lpstr>
      <vt:lpstr>Slide 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2026-08-24T10:17:54Z</dcterms:created>
  <dcterms:modified xsi:type="dcterms:W3CDTF">2026-08-24T10:17:54Z</dcterms:modified>
</cp:coreProperties>
</file>